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3673" r:id="rId2"/>
    <p:sldMasterId id="2147483722" r:id="rId3"/>
  </p:sldMasterIdLst>
  <p:notesMasterIdLst>
    <p:notesMasterId r:id="rId21"/>
  </p:notesMasterIdLst>
  <p:handoutMasterIdLst>
    <p:handoutMasterId r:id="rId22"/>
  </p:handoutMasterIdLst>
  <p:sldIdLst>
    <p:sldId id="348" r:id="rId4"/>
    <p:sldId id="347" r:id="rId5"/>
    <p:sldId id="355" r:id="rId6"/>
    <p:sldId id="364" r:id="rId7"/>
    <p:sldId id="356" r:id="rId8"/>
    <p:sldId id="365" r:id="rId9"/>
    <p:sldId id="357" r:id="rId10"/>
    <p:sldId id="367" r:id="rId11"/>
    <p:sldId id="358" r:id="rId12"/>
    <p:sldId id="370" r:id="rId13"/>
    <p:sldId id="359" r:id="rId14"/>
    <p:sldId id="366" r:id="rId15"/>
    <p:sldId id="362" r:id="rId16"/>
    <p:sldId id="368" r:id="rId17"/>
    <p:sldId id="363" r:id="rId18"/>
    <p:sldId id="369" r:id="rId19"/>
    <p:sldId id="34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5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816" y="176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3369C9D-28D5-A741-83DE-4843A19076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443555-9D1F-ED43-A656-6C071A155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81CEB-D0BE-6A49-A08F-8153BF46F51C}" type="datetimeFigureOut">
              <a:rPr lang="fr-FR" smtClean="0"/>
              <a:t>01/01/2022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8365E2-9A39-5642-B87A-D0EE40CE17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F73FE7-7FBC-DC48-A3E2-8042F8485E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4CF8B-FD39-3442-9E63-E85F652CD5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8282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56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73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99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135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625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590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996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79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020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523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0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16E264-12EC-48FB-82AF-7EC44CB3A6F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6341" y="126846"/>
            <a:ext cx="6248402" cy="6731154"/>
          </a:xfrm>
          <a:custGeom>
            <a:avLst/>
            <a:gdLst>
              <a:gd name="connsiteX0" fmla="*/ 1180828 w 6248402"/>
              <a:gd name="connsiteY0" fmla="*/ 6542589 h 6731154"/>
              <a:gd name="connsiteX1" fmla="*/ 1369393 w 6248402"/>
              <a:gd name="connsiteY1" fmla="*/ 6731154 h 6731154"/>
              <a:gd name="connsiteX2" fmla="*/ 992263 w 6248402"/>
              <a:gd name="connsiteY2" fmla="*/ 6731154 h 6731154"/>
              <a:gd name="connsiteX3" fmla="*/ 2482760 w 6248402"/>
              <a:gd name="connsiteY3" fmla="*/ 5218886 h 6731154"/>
              <a:gd name="connsiteX4" fmla="*/ 3654063 w 6248402"/>
              <a:gd name="connsiteY4" fmla="*/ 6390189 h 6731154"/>
              <a:gd name="connsiteX5" fmla="*/ 3313098 w 6248402"/>
              <a:gd name="connsiteY5" fmla="*/ 6731154 h 6731154"/>
              <a:gd name="connsiteX6" fmla="*/ 1652422 w 6248402"/>
              <a:gd name="connsiteY6" fmla="*/ 6731154 h 6731154"/>
              <a:gd name="connsiteX7" fmla="*/ 1311457 w 6248402"/>
              <a:gd name="connsiteY7" fmla="*/ 6390189 h 6731154"/>
              <a:gd name="connsiteX8" fmla="*/ 3775167 w 6248402"/>
              <a:gd name="connsiteY8" fmla="*/ 3918858 h 6731154"/>
              <a:gd name="connsiteX9" fmla="*/ 4946470 w 6248402"/>
              <a:gd name="connsiteY9" fmla="*/ 5090161 h 6731154"/>
              <a:gd name="connsiteX10" fmla="*/ 3775167 w 6248402"/>
              <a:gd name="connsiteY10" fmla="*/ 6261464 h 6731154"/>
              <a:gd name="connsiteX11" fmla="*/ 2603864 w 6248402"/>
              <a:gd name="connsiteY11" fmla="*/ 5090161 h 6731154"/>
              <a:gd name="connsiteX12" fmla="*/ 1171303 w 6248402"/>
              <a:gd name="connsiteY12" fmla="*/ 3918858 h 6731154"/>
              <a:gd name="connsiteX13" fmla="*/ 2342606 w 6248402"/>
              <a:gd name="connsiteY13" fmla="*/ 5090161 h 6731154"/>
              <a:gd name="connsiteX14" fmla="*/ 1171303 w 6248402"/>
              <a:gd name="connsiteY14" fmla="*/ 6261464 h 6731154"/>
              <a:gd name="connsiteX15" fmla="*/ 0 w 6248402"/>
              <a:gd name="connsiteY15" fmla="*/ 5090161 h 6731154"/>
              <a:gd name="connsiteX16" fmla="*/ 5077099 w 6248402"/>
              <a:gd name="connsiteY16" fmla="*/ 2595155 h 6731154"/>
              <a:gd name="connsiteX17" fmla="*/ 6248402 w 6248402"/>
              <a:gd name="connsiteY17" fmla="*/ 3766458 h 6731154"/>
              <a:gd name="connsiteX18" fmla="*/ 5077099 w 6248402"/>
              <a:gd name="connsiteY18" fmla="*/ 4937761 h 6731154"/>
              <a:gd name="connsiteX19" fmla="*/ 3905796 w 6248402"/>
              <a:gd name="connsiteY19" fmla="*/ 3766458 h 6731154"/>
              <a:gd name="connsiteX20" fmla="*/ 2473235 w 6248402"/>
              <a:gd name="connsiteY20" fmla="*/ 2595155 h 6731154"/>
              <a:gd name="connsiteX21" fmla="*/ 3644538 w 6248402"/>
              <a:gd name="connsiteY21" fmla="*/ 3766458 h 6731154"/>
              <a:gd name="connsiteX22" fmla="*/ 2473235 w 6248402"/>
              <a:gd name="connsiteY22" fmla="*/ 4937761 h 6731154"/>
              <a:gd name="connsiteX23" fmla="*/ 1301932 w 6248402"/>
              <a:gd name="connsiteY23" fmla="*/ 3766458 h 6731154"/>
              <a:gd name="connsiteX24" fmla="*/ 3775167 w 6248402"/>
              <a:gd name="connsiteY24" fmla="*/ 1323703 h 6731154"/>
              <a:gd name="connsiteX25" fmla="*/ 4946470 w 6248402"/>
              <a:gd name="connsiteY25" fmla="*/ 2495007 h 6731154"/>
              <a:gd name="connsiteX26" fmla="*/ 3775167 w 6248402"/>
              <a:gd name="connsiteY26" fmla="*/ 3666309 h 6731154"/>
              <a:gd name="connsiteX27" fmla="*/ 2603864 w 6248402"/>
              <a:gd name="connsiteY27" fmla="*/ 2495007 h 6731154"/>
              <a:gd name="connsiteX28" fmla="*/ 1171303 w 6248402"/>
              <a:gd name="connsiteY28" fmla="*/ 1323703 h 6731154"/>
              <a:gd name="connsiteX29" fmla="*/ 2342606 w 6248402"/>
              <a:gd name="connsiteY29" fmla="*/ 2495007 h 6731154"/>
              <a:gd name="connsiteX30" fmla="*/ 1171303 w 6248402"/>
              <a:gd name="connsiteY30" fmla="*/ 3666309 h 6731154"/>
              <a:gd name="connsiteX31" fmla="*/ 0 w 6248402"/>
              <a:gd name="connsiteY31" fmla="*/ 2495007 h 6731154"/>
              <a:gd name="connsiteX32" fmla="*/ 5077099 w 6248402"/>
              <a:gd name="connsiteY32" fmla="*/ 0 h 6731154"/>
              <a:gd name="connsiteX33" fmla="*/ 6248402 w 6248402"/>
              <a:gd name="connsiteY33" fmla="*/ 1171303 h 6731154"/>
              <a:gd name="connsiteX34" fmla="*/ 5077099 w 6248402"/>
              <a:gd name="connsiteY34" fmla="*/ 2342606 h 6731154"/>
              <a:gd name="connsiteX35" fmla="*/ 3905796 w 6248402"/>
              <a:gd name="connsiteY35" fmla="*/ 1171303 h 6731154"/>
              <a:gd name="connsiteX36" fmla="*/ 2473235 w 6248402"/>
              <a:gd name="connsiteY36" fmla="*/ 0 h 6731154"/>
              <a:gd name="connsiteX37" fmla="*/ 3644538 w 6248402"/>
              <a:gd name="connsiteY37" fmla="*/ 1171303 h 6731154"/>
              <a:gd name="connsiteX38" fmla="*/ 2473235 w 6248402"/>
              <a:gd name="connsiteY38" fmla="*/ 2342606 h 6731154"/>
              <a:gd name="connsiteX39" fmla="*/ 1301932 w 6248402"/>
              <a:gd name="connsiteY39" fmla="*/ 1171303 h 673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48402" h="6731154">
                <a:moveTo>
                  <a:pt x="1180828" y="6542589"/>
                </a:moveTo>
                <a:lnTo>
                  <a:pt x="1369393" y="6731154"/>
                </a:lnTo>
                <a:lnTo>
                  <a:pt x="992263" y="6731154"/>
                </a:lnTo>
                <a:close/>
                <a:moveTo>
                  <a:pt x="2482760" y="5218886"/>
                </a:moveTo>
                <a:lnTo>
                  <a:pt x="3654063" y="6390189"/>
                </a:lnTo>
                <a:lnTo>
                  <a:pt x="3313098" y="6731154"/>
                </a:lnTo>
                <a:lnTo>
                  <a:pt x="1652422" y="6731154"/>
                </a:lnTo>
                <a:lnTo>
                  <a:pt x="1311457" y="6390189"/>
                </a:lnTo>
                <a:close/>
                <a:moveTo>
                  <a:pt x="3775167" y="3918858"/>
                </a:moveTo>
                <a:lnTo>
                  <a:pt x="4946470" y="5090161"/>
                </a:lnTo>
                <a:lnTo>
                  <a:pt x="3775167" y="6261464"/>
                </a:lnTo>
                <a:lnTo>
                  <a:pt x="2603864" y="5090161"/>
                </a:lnTo>
                <a:close/>
                <a:moveTo>
                  <a:pt x="1171303" y="3918858"/>
                </a:moveTo>
                <a:lnTo>
                  <a:pt x="2342606" y="5090161"/>
                </a:lnTo>
                <a:lnTo>
                  <a:pt x="1171303" y="6261464"/>
                </a:lnTo>
                <a:lnTo>
                  <a:pt x="0" y="5090161"/>
                </a:lnTo>
                <a:close/>
                <a:moveTo>
                  <a:pt x="5077099" y="2595155"/>
                </a:moveTo>
                <a:lnTo>
                  <a:pt x="6248402" y="3766458"/>
                </a:lnTo>
                <a:lnTo>
                  <a:pt x="5077099" y="4937761"/>
                </a:lnTo>
                <a:lnTo>
                  <a:pt x="3905796" y="3766458"/>
                </a:lnTo>
                <a:close/>
                <a:moveTo>
                  <a:pt x="2473235" y="2595155"/>
                </a:moveTo>
                <a:lnTo>
                  <a:pt x="3644538" y="3766458"/>
                </a:lnTo>
                <a:lnTo>
                  <a:pt x="2473235" y="4937761"/>
                </a:lnTo>
                <a:lnTo>
                  <a:pt x="1301932" y="3766458"/>
                </a:lnTo>
                <a:close/>
                <a:moveTo>
                  <a:pt x="3775167" y="1323703"/>
                </a:moveTo>
                <a:lnTo>
                  <a:pt x="4946470" y="2495007"/>
                </a:lnTo>
                <a:lnTo>
                  <a:pt x="3775167" y="3666309"/>
                </a:lnTo>
                <a:lnTo>
                  <a:pt x="2603864" y="2495007"/>
                </a:lnTo>
                <a:close/>
                <a:moveTo>
                  <a:pt x="1171303" y="1323703"/>
                </a:moveTo>
                <a:lnTo>
                  <a:pt x="2342606" y="2495007"/>
                </a:lnTo>
                <a:lnTo>
                  <a:pt x="1171303" y="3666309"/>
                </a:lnTo>
                <a:lnTo>
                  <a:pt x="0" y="2495007"/>
                </a:lnTo>
                <a:close/>
                <a:moveTo>
                  <a:pt x="5077099" y="0"/>
                </a:moveTo>
                <a:lnTo>
                  <a:pt x="6248402" y="1171303"/>
                </a:lnTo>
                <a:lnTo>
                  <a:pt x="5077099" y="2342606"/>
                </a:lnTo>
                <a:lnTo>
                  <a:pt x="3905796" y="1171303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88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6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804532" y="2857632"/>
            <a:ext cx="4797245" cy="1404753"/>
            <a:chOff x="6665542" y="2749604"/>
            <a:chExt cx="4797245" cy="14047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4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MA" sz="2400" b="1" dirty="0">
                  <a:solidFill>
                    <a:schemeClr val="bg1"/>
                  </a:solidFill>
                </a:rPr>
                <a:t>Odoo – test technique </a:t>
              </a:r>
              <a:endParaRPr lang="fr-MA" sz="2400" dirty="0">
                <a:solidFill>
                  <a:schemeClr val="bg1"/>
                </a:solidFill>
              </a:endParaRPr>
            </a:p>
            <a:p>
              <a:pPr algn="ctr"/>
              <a:r>
                <a:rPr lang="fr-MA" sz="2400" b="1" dirty="0">
                  <a:solidFill>
                    <a:schemeClr val="bg1"/>
                  </a:solidFill>
                </a:rPr>
                <a:t>Module CRM Qualifications </a:t>
              </a:r>
              <a:endParaRPr lang="fr-MA" sz="240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754247"/>
              <a:ext cx="4777096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MA" sz="2000" i="1" dirty="0">
                  <a:solidFill>
                    <a:schemeClr val="bg1"/>
                  </a:solidFill>
                </a:rPr>
                <a:t>odoo V12 </a:t>
              </a:r>
              <a:endParaRPr lang="fr-MA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6295759-9F78-A148-B05F-94C7545E58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84" y="-13252"/>
            <a:ext cx="3766024" cy="949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0" name="Group 63">
            <a:extLst>
              <a:ext uri="{FF2B5EF4-FFF2-40B4-BE49-F238E27FC236}">
                <a16:creationId xmlns:a16="http://schemas.microsoft.com/office/drawing/2014/main" id="{DC8247E6-B85A-D04D-AD58-7C73710FC881}"/>
              </a:ext>
            </a:extLst>
          </p:cNvPr>
          <p:cNvGrpSpPr/>
          <p:nvPr/>
        </p:nvGrpSpPr>
        <p:grpSpPr>
          <a:xfrm>
            <a:off x="4444569" y="6053959"/>
            <a:ext cx="647693" cy="503398"/>
            <a:chOff x="4415674" y="2369088"/>
            <a:chExt cx="3338535" cy="3338536"/>
          </a:xfrm>
        </p:grpSpPr>
        <p:grpSp>
          <p:nvGrpSpPr>
            <p:cNvPr id="11" name="Group 35">
              <a:extLst>
                <a:ext uri="{FF2B5EF4-FFF2-40B4-BE49-F238E27FC236}">
                  <a16:creationId xmlns:a16="http://schemas.microsoft.com/office/drawing/2014/main" id="{FAAAAFEB-5C0B-A747-A6B3-B6DF06D92716}"/>
                </a:ext>
              </a:extLst>
            </p:cNvPr>
            <p:cNvGrpSpPr/>
            <p:nvPr/>
          </p:nvGrpSpPr>
          <p:grpSpPr>
            <a:xfrm>
              <a:off x="4415674" y="2369088"/>
              <a:ext cx="3338535" cy="3338536"/>
              <a:chOff x="3337726" y="1072465"/>
              <a:chExt cx="5515324" cy="5515324"/>
            </a:xfrm>
            <a:solidFill>
              <a:schemeClr val="accent1"/>
            </a:solidFill>
          </p:grpSpPr>
          <p:grpSp>
            <p:nvGrpSpPr>
              <p:cNvPr id="21" name="Group 36">
                <a:extLst>
                  <a:ext uri="{FF2B5EF4-FFF2-40B4-BE49-F238E27FC236}">
                    <a16:creationId xmlns:a16="http://schemas.microsoft.com/office/drawing/2014/main" id="{16F0F48E-DB53-294D-9B8E-AA9F6D20123D}"/>
                  </a:ext>
                </a:extLst>
              </p:cNvPr>
              <p:cNvGrpSpPr/>
              <p:nvPr/>
            </p:nvGrpSpPr>
            <p:grpSpPr>
              <a:xfrm>
                <a:off x="5967772" y="1072465"/>
                <a:ext cx="255231" cy="5515324"/>
                <a:chOff x="5964969" y="1072465"/>
                <a:chExt cx="255231" cy="5515324"/>
              </a:xfrm>
              <a:grpFill/>
            </p:grpSpPr>
            <p:sp>
              <p:nvSpPr>
                <p:cNvPr id="34" name="Freeform: Shape 49">
                  <a:extLst>
                    <a:ext uri="{FF2B5EF4-FFF2-40B4-BE49-F238E27FC236}">
                      <a16:creationId xmlns:a16="http://schemas.microsoft.com/office/drawing/2014/main" id="{53EF0046-2BE2-1942-8FAC-A0600F7CB167}"/>
                    </a:ext>
                  </a:extLst>
                </p:cNvPr>
                <p:cNvSpPr/>
                <p:nvPr/>
              </p:nvSpPr>
              <p:spPr>
                <a:xfrm>
                  <a:off x="6062740" y="1191371"/>
                  <a:ext cx="59688" cy="5309337"/>
                </a:xfrm>
                <a:custGeom>
                  <a:avLst/>
                  <a:gdLst>
                    <a:gd name="connsiteX0" fmla="*/ 0 w 74220"/>
                    <a:gd name="connsiteY0" fmla="*/ 0 h 6601938"/>
                    <a:gd name="connsiteX1" fmla="*/ 74221 w 74220"/>
                    <a:gd name="connsiteY1" fmla="*/ 0 h 6601938"/>
                    <a:gd name="connsiteX2" fmla="*/ 74221 w 74220"/>
                    <a:gd name="connsiteY2" fmla="*/ 6601939 h 6601938"/>
                    <a:gd name="connsiteX3" fmla="*/ 0 w 74220"/>
                    <a:gd name="connsiteY3" fmla="*/ 6601939 h 6601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20" h="6601938">
                      <a:moveTo>
                        <a:pt x="0" y="0"/>
                      </a:moveTo>
                      <a:lnTo>
                        <a:pt x="74221" y="0"/>
                      </a:lnTo>
                      <a:lnTo>
                        <a:pt x="74221" y="6601939"/>
                      </a:lnTo>
                      <a:lnTo>
                        <a:pt x="0" y="6601939"/>
                      </a:ln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50">
                  <a:extLst>
                    <a:ext uri="{FF2B5EF4-FFF2-40B4-BE49-F238E27FC236}">
                      <a16:creationId xmlns:a16="http://schemas.microsoft.com/office/drawing/2014/main" id="{1D1821F7-3C07-8F4C-8E23-8352FD6A3E8E}"/>
                    </a:ext>
                  </a:extLst>
                </p:cNvPr>
                <p:cNvSpPr/>
                <p:nvPr/>
              </p:nvSpPr>
              <p:spPr>
                <a:xfrm>
                  <a:off x="5964969" y="1072465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51">
                  <a:extLst>
                    <a:ext uri="{FF2B5EF4-FFF2-40B4-BE49-F238E27FC236}">
                      <a16:creationId xmlns:a16="http://schemas.microsoft.com/office/drawing/2014/main" id="{F8E93A02-8DF0-DD41-ADED-BC6F347C159D}"/>
                    </a:ext>
                  </a:extLst>
                </p:cNvPr>
                <p:cNvSpPr/>
                <p:nvPr/>
              </p:nvSpPr>
              <p:spPr>
                <a:xfrm>
                  <a:off x="5964969" y="6332559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52">
                  <a:extLst>
                    <a:ext uri="{FF2B5EF4-FFF2-40B4-BE49-F238E27FC236}">
                      <a16:creationId xmlns:a16="http://schemas.microsoft.com/office/drawing/2014/main" id="{21E80D13-2304-C647-82A7-0C6959CF4507}"/>
                    </a:ext>
                  </a:extLst>
                </p:cNvPr>
                <p:cNvSpPr/>
                <p:nvPr/>
              </p:nvSpPr>
              <p:spPr>
                <a:xfrm>
                  <a:off x="5964969" y="2825829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53">
                  <a:extLst>
                    <a:ext uri="{FF2B5EF4-FFF2-40B4-BE49-F238E27FC236}">
                      <a16:creationId xmlns:a16="http://schemas.microsoft.com/office/drawing/2014/main" id="{DDE2EDFF-B39A-F14F-B871-0232B8A534BC}"/>
                    </a:ext>
                  </a:extLst>
                </p:cNvPr>
                <p:cNvSpPr/>
                <p:nvPr/>
              </p:nvSpPr>
              <p:spPr>
                <a:xfrm>
                  <a:off x="5964969" y="4579194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37">
                <a:extLst>
                  <a:ext uri="{FF2B5EF4-FFF2-40B4-BE49-F238E27FC236}">
                    <a16:creationId xmlns:a16="http://schemas.microsoft.com/office/drawing/2014/main" id="{69B653F2-69D3-7345-ADBB-BEE98B771802}"/>
                  </a:ext>
                </a:extLst>
              </p:cNvPr>
              <p:cNvGrpSpPr/>
              <p:nvPr/>
            </p:nvGrpSpPr>
            <p:grpSpPr>
              <a:xfrm rot="3600000">
                <a:off x="5967772" y="1072465"/>
                <a:ext cx="255231" cy="5515324"/>
                <a:chOff x="5964969" y="1072465"/>
                <a:chExt cx="255231" cy="5515324"/>
              </a:xfrm>
              <a:grpFill/>
            </p:grpSpPr>
            <p:sp>
              <p:nvSpPr>
                <p:cNvPr id="29" name="Freeform: Shape 44">
                  <a:extLst>
                    <a:ext uri="{FF2B5EF4-FFF2-40B4-BE49-F238E27FC236}">
                      <a16:creationId xmlns:a16="http://schemas.microsoft.com/office/drawing/2014/main" id="{BE72F4A1-1685-9F41-AC6E-7DDD2390F989}"/>
                    </a:ext>
                  </a:extLst>
                </p:cNvPr>
                <p:cNvSpPr/>
                <p:nvPr/>
              </p:nvSpPr>
              <p:spPr>
                <a:xfrm>
                  <a:off x="6062740" y="1191371"/>
                  <a:ext cx="59688" cy="5309337"/>
                </a:xfrm>
                <a:custGeom>
                  <a:avLst/>
                  <a:gdLst>
                    <a:gd name="connsiteX0" fmla="*/ 0 w 74220"/>
                    <a:gd name="connsiteY0" fmla="*/ 0 h 6601938"/>
                    <a:gd name="connsiteX1" fmla="*/ 74221 w 74220"/>
                    <a:gd name="connsiteY1" fmla="*/ 0 h 6601938"/>
                    <a:gd name="connsiteX2" fmla="*/ 74221 w 74220"/>
                    <a:gd name="connsiteY2" fmla="*/ 6601939 h 6601938"/>
                    <a:gd name="connsiteX3" fmla="*/ 0 w 74220"/>
                    <a:gd name="connsiteY3" fmla="*/ 6601939 h 6601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20" h="6601938">
                      <a:moveTo>
                        <a:pt x="0" y="0"/>
                      </a:moveTo>
                      <a:lnTo>
                        <a:pt x="74221" y="0"/>
                      </a:lnTo>
                      <a:lnTo>
                        <a:pt x="74221" y="6601939"/>
                      </a:lnTo>
                      <a:lnTo>
                        <a:pt x="0" y="6601939"/>
                      </a:ln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45">
                  <a:extLst>
                    <a:ext uri="{FF2B5EF4-FFF2-40B4-BE49-F238E27FC236}">
                      <a16:creationId xmlns:a16="http://schemas.microsoft.com/office/drawing/2014/main" id="{A7A3968A-78E7-014B-AE78-2B647B38F6C2}"/>
                    </a:ext>
                  </a:extLst>
                </p:cNvPr>
                <p:cNvSpPr/>
                <p:nvPr/>
              </p:nvSpPr>
              <p:spPr>
                <a:xfrm>
                  <a:off x="5964969" y="1072465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46">
                  <a:extLst>
                    <a:ext uri="{FF2B5EF4-FFF2-40B4-BE49-F238E27FC236}">
                      <a16:creationId xmlns:a16="http://schemas.microsoft.com/office/drawing/2014/main" id="{D983AF49-9D7B-3847-9570-118413C7F4B3}"/>
                    </a:ext>
                  </a:extLst>
                </p:cNvPr>
                <p:cNvSpPr/>
                <p:nvPr/>
              </p:nvSpPr>
              <p:spPr>
                <a:xfrm>
                  <a:off x="5964969" y="6332559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47">
                  <a:extLst>
                    <a:ext uri="{FF2B5EF4-FFF2-40B4-BE49-F238E27FC236}">
                      <a16:creationId xmlns:a16="http://schemas.microsoft.com/office/drawing/2014/main" id="{250BD38F-1C61-E141-8B37-3EECD13ECB9C}"/>
                    </a:ext>
                  </a:extLst>
                </p:cNvPr>
                <p:cNvSpPr/>
                <p:nvPr/>
              </p:nvSpPr>
              <p:spPr>
                <a:xfrm>
                  <a:off x="5964969" y="2825829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48">
                  <a:extLst>
                    <a:ext uri="{FF2B5EF4-FFF2-40B4-BE49-F238E27FC236}">
                      <a16:creationId xmlns:a16="http://schemas.microsoft.com/office/drawing/2014/main" id="{2A164B61-ED2E-DF46-A022-F53A85E1D9E3}"/>
                    </a:ext>
                  </a:extLst>
                </p:cNvPr>
                <p:cNvSpPr/>
                <p:nvPr/>
              </p:nvSpPr>
              <p:spPr>
                <a:xfrm>
                  <a:off x="5964969" y="4579194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38">
                <a:extLst>
                  <a:ext uri="{FF2B5EF4-FFF2-40B4-BE49-F238E27FC236}">
                    <a16:creationId xmlns:a16="http://schemas.microsoft.com/office/drawing/2014/main" id="{ACABFD76-DEDB-3B46-8147-CD1C61B24503}"/>
                  </a:ext>
                </a:extLst>
              </p:cNvPr>
              <p:cNvGrpSpPr/>
              <p:nvPr/>
            </p:nvGrpSpPr>
            <p:grpSpPr>
              <a:xfrm rot="18000000">
                <a:off x="5967772" y="1072465"/>
                <a:ext cx="255231" cy="5515324"/>
                <a:chOff x="5964969" y="1072465"/>
                <a:chExt cx="255231" cy="5515324"/>
              </a:xfrm>
              <a:grpFill/>
            </p:grpSpPr>
            <p:sp>
              <p:nvSpPr>
                <p:cNvPr id="24" name="Freeform: Shape 39">
                  <a:extLst>
                    <a:ext uri="{FF2B5EF4-FFF2-40B4-BE49-F238E27FC236}">
                      <a16:creationId xmlns:a16="http://schemas.microsoft.com/office/drawing/2014/main" id="{671E9030-2A4B-6841-9FD1-2824F1B136AC}"/>
                    </a:ext>
                  </a:extLst>
                </p:cNvPr>
                <p:cNvSpPr/>
                <p:nvPr/>
              </p:nvSpPr>
              <p:spPr>
                <a:xfrm>
                  <a:off x="6062740" y="1191371"/>
                  <a:ext cx="59688" cy="5309337"/>
                </a:xfrm>
                <a:custGeom>
                  <a:avLst/>
                  <a:gdLst>
                    <a:gd name="connsiteX0" fmla="*/ 0 w 74220"/>
                    <a:gd name="connsiteY0" fmla="*/ 0 h 6601938"/>
                    <a:gd name="connsiteX1" fmla="*/ 74221 w 74220"/>
                    <a:gd name="connsiteY1" fmla="*/ 0 h 6601938"/>
                    <a:gd name="connsiteX2" fmla="*/ 74221 w 74220"/>
                    <a:gd name="connsiteY2" fmla="*/ 6601939 h 6601938"/>
                    <a:gd name="connsiteX3" fmla="*/ 0 w 74220"/>
                    <a:gd name="connsiteY3" fmla="*/ 6601939 h 6601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20" h="6601938">
                      <a:moveTo>
                        <a:pt x="0" y="0"/>
                      </a:moveTo>
                      <a:lnTo>
                        <a:pt x="74221" y="0"/>
                      </a:lnTo>
                      <a:lnTo>
                        <a:pt x="74221" y="6601939"/>
                      </a:lnTo>
                      <a:lnTo>
                        <a:pt x="0" y="6601939"/>
                      </a:ln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40">
                  <a:extLst>
                    <a:ext uri="{FF2B5EF4-FFF2-40B4-BE49-F238E27FC236}">
                      <a16:creationId xmlns:a16="http://schemas.microsoft.com/office/drawing/2014/main" id="{690905B4-291E-984E-AA70-BFF967F74B36}"/>
                    </a:ext>
                  </a:extLst>
                </p:cNvPr>
                <p:cNvSpPr/>
                <p:nvPr/>
              </p:nvSpPr>
              <p:spPr>
                <a:xfrm>
                  <a:off x="5964969" y="1072465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41">
                  <a:extLst>
                    <a:ext uri="{FF2B5EF4-FFF2-40B4-BE49-F238E27FC236}">
                      <a16:creationId xmlns:a16="http://schemas.microsoft.com/office/drawing/2014/main" id="{02F006E1-365F-ED49-816C-0FCAA0033561}"/>
                    </a:ext>
                  </a:extLst>
                </p:cNvPr>
                <p:cNvSpPr/>
                <p:nvPr/>
              </p:nvSpPr>
              <p:spPr>
                <a:xfrm>
                  <a:off x="5964969" y="6332559"/>
                  <a:ext cx="255231" cy="255230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42">
                  <a:extLst>
                    <a:ext uri="{FF2B5EF4-FFF2-40B4-BE49-F238E27FC236}">
                      <a16:creationId xmlns:a16="http://schemas.microsoft.com/office/drawing/2014/main" id="{F4C04204-3F28-5643-A290-E2F092D5F01B}"/>
                    </a:ext>
                  </a:extLst>
                </p:cNvPr>
                <p:cNvSpPr/>
                <p:nvPr/>
              </p:nvSpPr>
              <p:spPr>
                <a:xfrm>
                  <a:off x="5964969" y="2825829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43">
                  <a:extLst>
                    <a:ext uri="{FF2B5EF4-FFF2-40B4-BE49-F238E27FC236}">
                      <a16:creationId xmlns:a16="http://schemas.microsoft.com/office/drawing/2014/main" id="{A43F7DF4-FDA0-9244-93A3-83C7BABBF548}"/>
                    </a:ext>
                  </a:extLst>
                </p:cNvPr>
                <p:cNvSpPr/>
                <p:nvPr/>
              </p:nvSpPr>
              <p:spPr>
                <a:xfrm>
                  <a:off x="5964969" y="4579194"/>
                  <a:ext cx="255231" cy="255231"/>
                </a:xfrm>
                <a:custGeom>
                  <a:avLst/>
                  <a:gdLst>
                    <a:gd name="connsiteX0" fmla="*/ 317368 w 317368"/>
                    <a:gd name="connsiteY0" fmla="*/ 158684 h 317368"/>
                    <a:gd name="connsiteX1" fmla="*/ 158684 w 317368"/>
                    <a:gd name="connsiteY1" fmla="*/ 317368 h 317368"/>
                    <a:gd name="connsiteX2" fmla="*/ 0 w 317368"/>
                    <a:gd name="connsiteY2" fmla="*/ 158684 h 317368"/>
                    <a:gd name="connsiteX3" fmla="*/ 158684 w 317368"/>
                    <a:gd name="connsiteY3" fmla="*/ 0 h 317368"/>
                    <a:gd name="connsiteX4" fmla="*/ 317368 w 317368"/>
                    <a:gd name="connsiteY4" fmla="*/ 158684 h 31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368" h="317368">
                      <a:moveTo>
                        <a:pt x="317368" y="158684"/>
                      </a:moveTo>
                      <a:cubicBezTo>
                        <a:pt x="317368" y="246323"/>
                        <a:pt x="246323" y="317368"/>
                        <a:pt x="158684" y="317368"/>
                      </a:cubicBezTo>
                      <a:cubicBezTo>
                        <a:pt x="71045" y="317368"/>
                        <a:pt x="0" y="246323"/>
                        <a:pt x="0" y="158684"/>
                      </a:cubicBezTo>
                      <a:cubicBezTo>
                        <a:pt x="0" y="71045"/>
                        <a:pt x="71045" y="0"/>
                        <a:pt x="158684" y="0"/>
                      </a:cubicBezTo>
                      <a:cubicBezTo>
                        <a:pt x="246323" y="0"/>
                        <a:pt x="317368" y="71045"/>
                        <a:pt x="317368" y="158684"/>
                      </a:cubicBezTo>
                      <a:close/>
                    </a:path>
                  </a:pathLst>
                </a:custGeom>
                <a:grpFill/>
                <a:ln w="741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54">
              <a:extLst>
                <a:ext uri="{FF2B5EF4-FFF2-40B4-BE49-F238E27FC236}">
                  <a16:creationId xmlns:a16="http://schemas.microsoft.com/office/drawing/2014/main" id="{2A16E82F-68C0-BA4E-9541-6E0690A602C8}"/>
                </a:ext>
              </a:extLst>
            </p:cNvPr>
            <p:cNvGrpSpPr/>
            <p:nvPr/>
          </p:nvGrpSpPr>
          <p:grpSpPr>
            <a:xfrm>
              <a:off x="4833263" y="2613915"/>
              <a:ext cx="2486834" cy="2852682"/>
              <a:chOff x="4833263" y="2613915"/>
              <a:chExt cx="2486834" cy="2852682"/>
            </a:xfrm>
          </p:grpSpPr>
          <p:sp>
            <p:nvSpPr>
              <p:cNvPr id="15" name="Freeform: Shape 55">
                <a:extLst>
                  <a:ext uri="{FF2B5EF4-FFF2-40B4-BE49-F238E27FC236}">
                    <a16:creationId xmlns:a16="http://schemas.microsoft.com/office/drawing/2014/main" id="{F396A0E7-BC36-5647-80EF-D30AC89831BD}"/>
                  </a:ext>
                </a:extLst>
              </p:cNvPr>
              <p:cNvSpPr/>
              <p:nvPr/>
            </p:nvSpPr>
            <p:spPr>
              <a:xfrm>
                <a:off x="4838533" y="2999088"/>
                <a:ext cx="1125018" cy="1276146"/>
              </a:xfrm>
              <a:custGeom>
                <a:avLst/>
                <a:gdLst>
                  <a:gd name="connsiteX0" fmla="*/ 891621 w 1858552"/>
                  <a:gd name="connsiteY0" fmla="*/ 127333 h 2108217"/>
                  <a:gd name="connsiteX1" fmla="*/ 136204 w 1858552"/>
                  <a:gd name="connsiteY1" fmla="*/ 570529 h 2108217"/>
                  <a:gd name="connsiteX2" fmla="*/ 137285 w 1858552"/>
                  <a:gd name="connsiteY2" fmla="*/ 575881 h 2108217"/>
                  <a:gd name="connsiteX3" fmla="*/ 95362 w 1858552"/>
                  <a:gd name="connsiteY3" fmla="*/ 639129 h 2108217"/>
                  <a:gd name="connsiteX4" fmla="*/ 80913 w 1858552"/>
                  <a:gd name="connsiteY4" fmla="*/ 642046 h 2108217"/>
                  <a:gd name="connsiteX5" fmla="*/ 87029 w 1858552"/>
                  <a:gd name="connsiteY5" fmla="*/ 1513636 h 2108217"/>
                  <a:gd name="connsiteX6" fmla="*/ 95361 w 1858552"/>
                  <a:gd name="connsiteY6" fmla="*/ 1515318 h 2108217"/>
                  <a:gd name="connsiteX7" fmla="*/ 137285 w 1858552"/>
                  <a:gd name="connsiteY7" fmla="*/ 1578567 h 2108217"/>
                  <a:gd name="connsiteX8" fmla="*/ 136263 w 1858552"/>
                  <a:gd name="connsiteY8" fmla="*/ 1583626 h 2108217"/>
                  <a:gd name="connsiteX9" fmla="*/ 870153 w 1858552"/>
                  <a:gd name="connsiteY9" fmla="*/ 2000544 h 2108217"/>
                  <a:gd name="connsiteX10" fmla="*/ 876563 w 1858552"/>
                  <a:gd name="connsiteY10" fmla="*/ 1991037 h 2108217"/>
                  <a:gd name="connsiteX11" fmla="*/ 925101 w 1858552"/>
                  <a:gd name="connsiteY11" fmla="*/ 1970932 h 2108217"/>
                  <a:gd name="connsiteX12" fmla="*/ 973638 w 1858552"/>
                  <a:gd name="connsiteY12" fmla="*/ 1991037 h 2108217"/>
                  <a:gd name="connsiteX13" fmla="*/ 974304 w 1858552"/>
                  <a:gd name="connsiteY13" fmla="*/ 1992024 h 2108217"/>
                  <a:gd name="connsiteX14" fmla="*/ 1723151 w 1858552"/>
                  <a:gd name="connsiteY14" fmla="*/ 1552681 h 2108217"/>
                  <a:gd name="connsiteX15" fmla="*/ 1723319 w 1858552"/>
                  <a:gd name="connsiteY15" fmla="*/ 1551848 h 2108217"/>
                  <a:gd name="connsiteX16" fmla="*/ 1737335 w 1858552"/>
                  <a:gd name="connsiteY16" fmla="*/ 1531060 h 2108217"/>
                  <a:gd name="connsiteX17" fmla="*/ 1730864 w 1858552"/>
                  <a:gd name="connsiteY17" fmla="*/ 608833 h 2108217"/>
                  <a:gd name="connsiteX18" fmla="*/ 1726661 w 1858552"/>
                  <a:gd name="connsiteY18" fmla="*/ 602599 h 2108217"/>
                  <a:gd name="connsiteX19" fmla="*/ 1723626 w 1858552"/>
                  <a:gd name="connsiteY19" fmla="*/ 587565 h 2108217"/>
                  <a:gd name="connsiteX20" fmla="*/ 929459 w 1858552"/>
                  <a:gd name="connsiteY20" fmla="*/ 136405 h 2108217"/>
                  <a:gd name="connsiteX21" fmla="*/ 925101 w 1858552"/>
                  <a:gd name="connsiteY21" fmla="*/ 137285 h 2108217"/>
                  <a:gd name="connsiteX22" fmla="*/ 898382 w 1858552"/>
                  <a:gd name="connsiteY22" fmla="*/ 131891 h 2108217"/>
                  <a:gd name="connsiteX23" fmla="*/ 925101 w 1858552"/>
                  <a:gd name="connsiteY23" fmla="*/ 0 h 2108217"/>
                  <a:gd name="connsiteX24" fmla="*/ 993743 w 1858552"/>
                  <a:gd name="connsiteY24" fmla="*/ 68643 h 2108217"/>
                  <a:gd name="connsiteX25" fmla="*/ 988349 w 1858552"/>
                  <a:gd name="connsiteY25" fmla="*/ 95361 h 2108217"/>
                  <a:gd name="connsiteX26" fmla="*/ 982848 w 1858552"/>
                  <a:gd name="connsiteY26" fmla="*/ 103520 h 2108217"/>
                  <a:gd name="connsiteX27" fmla="*/ 1737928 w 1858552"/>
                  <a:gd name="connsiteY27" fmla="*/ 532451 h 2108217"/>
                  <a:gd name="connsiteX28" fmla="*/ 1741372 w 1858552"/>
                  <a:gd name="connsiteY28" fmla="*/ 527343 h 2108217"/>
                  <a:gd name="connsiteX29" fmla="*/ 1789910 w 1858552"/>
                  <a:gd name="connsiteY29" fmla="*/ 507238 h 2108217"/>
                  <a:gd name="connsiteX30" fmla="*/ 1858552 w 1858552"/>
                  <a:gd name="connsiteY30" fmla="*/ 575881 h 2108217"/>
                  <a:gd name="connsiteX31" fmla="*/ 1789910 w 1858552"/>
                  <a:gd name="connsiteY31" fmla="*/ 644523 h 2108217"/>
                  <a:gd name="connsiteX32" fmla="*/ 1786126 w 1858552"/>
                  <a:gd name="connsiteY32" fmla="*/ 643759 h 2108217"/>
                  <a:gd name="connsiteX33" fmla="*/ 1792189 w 1858552"/>
                  <a:gd name="connsiteY33" fmla="*/ 1511060 h 2108217"/>
                  <a:gd name="connsiteX34" fmla="*/ 1813286 w 1858552"/>
                  <a:gd name="connsiteY34" fmla="*/ 1515319 h 2108217"/>
                  <a:gd name="connsiteX35" fmla="*/ 1855209 w 1858552"/>
                  <a:gd name="connsiteY35" fmla="*/ 1578567 h 2108217"/>
                  <a:gd name="connsiteX36" fmla="*/ 1786567 w 1858552"/>
                  <a:gd name="connsiteY36" fmla="*/ 1647209 h 2108217"/>
                  <a:gd name="connsiteX37" fmla="*/ 1738030 w 1858552"/>
                  <a:gd name="connsiteY37" fmla="*/ 1627104 h 2108217"/>
                  <a:gd name="connsiteX38" fmla="*/ 1728646 w 1858552"/>
                  <a:gd name="connsiteY38" fmla="*/ 1613186 h 2108217"/>
                  <a:gd name="connsiteX39" fmla="*/ 992650 w 1858552"/>
                  <a:gd name="connsiteY39" fmla="*/ 2044990 h 2108217"/>
                  <a:gd name="connsiteX40" fmla="*/ 988349 w 1858552"/>
                  <a:gd name="connsiteY40" fmla="*/ 2066293 h 2108217"/>
                  <a:gd name="connsiteX41" fmla="*/ 925101 w 1858552"/>
                  <a:gd name="connsiteY41" fmla="*/ 2108217 h 2108217"/>
                  <a:gd name="connsiteX42" fmla="*/ 861852 w 1858552"/>
                  <a:gd name="connsiteY42" fmla="*/ 2066293 h 2108217"/>
                  <a:gd name="connsiteX43" fmla="*/ 860191 w 1858552"/>
                  <a:gd name="connsiteY43" fmla="*/ 2058064 h 2108217"/>
                  <a:gd name="connsiteX44" fmla="*/ 110027 w 1858552"/>
                  <a:gd name="connsiteY44" fmla="*/ 1631927 h 2108217"/>
                  <a:gd name="connsiteX45" fmla="*/ 95361 w 1858552"/>
                  <a:gd name="connsiteY45" fmla="*/ 1641815 h 2108217"/>
                  <a:gd name="connsiteX46" fmla="*/ 68643 w 1858552"/>
                  <a:gd name="connsiteY46" fmla="*/ 1647209 h 2108217"/>
                  <a:gd name="connsiteX47" fmla="*/ 0 w 1858552"/>
                  <a:gd name="connsiteY47" fmla="*/ 1578567 h 2108217"/>
                  <a:gd name="connsiteX48" fmla="*/ 20105 w 1858552"/>
                  <a:gd name="connsiteY48" fmla="*/ 1530029 h 2108217"/>
                  <a:gd name="connsiteX49" fmla="*/ 32128 w 1858552"/>
                  <a:gd name="connsiteY49" fmla="*/ 1521923 h 2108217"/>
                  <a:gd name="connsiteX50" fmla="*/ 25882 w 1858552"/>
                  <a:gd name="connsiteY50" fmla="*/ 628313 h 2108217"/>
                  <a:gd name="connsiteX51" fmla="*/ 20106 w 1858552"/>
                  <a:gd name="connsiteY51" fmla="*/ 624418 h 2108217"/>
                  <a:gd name="connsiteX52" fmla="*/ 1 w 1858552"/>
                  <a:gd name="connsiteY52" fmla="*/ 575881 h 2108217"/>
                  <a:gd name="connsiteX53" fmla="*/ 68643 w 1858552"/>
                  <a:gd name="connsiteY53" fmla="*/ 507239 h 2108217"/>
                  <a:gd name="connsiteX54" fmla="*/ 95362 w 1858552"/>
                  <a:gd name="connsiteY54" fmla="*/ 512633 h 2108217"/>
                  <a:gd name="connsiteX55" fmla="*/ 109767 w 1858552"/>
                  <a:gd name="connsiteY55" fmla="*/ 522346 h 2108217"/>
                  <a:gd name="connsiteX56" fmla="*/ 859279 w 1858552"/>
                  <a:gd name="connsiteY56" fmla="*/ 82613 h 2108217"/>
                  <a:gd name="connsiteX57" fmla="*/ 856458 w 1858552"/>
                  <a:gd name="connsiteY57" fmla="*/ 68643 h 2108217"/>
                  <a:gd name="connsiteX58" fmla="*/ 925101 w 1858552"/>
                  <a:gd name="connsiteY58" fmla="*/ 0 h 210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858552" h="2108217">
                    <a:moveTo>
                      <a:pt x="891621" y="127333"/>
                    </a:moveTo>
                    <a:lnTo>
                      <a:pt x="136204" y="570529"/>
                    </a:lnTo>
                    <a:lnTo>
                      <a:pt x="137285" y="575881"/>
                    </a:lnTo>
                    <a:cubicBezTo>
                      <a:pt x="137285" y="604314"/>
                      <a:pt x="119998" y="628708"/>
                      <a:pt x="95362" y="639129"/>
                    </a:cubicBezTo>
                    <a:lnTo>
                      <a:pt x="80913" y="642046"/>
                    </a:lnTo>
                    <a:lnTo>
                      <a:pt x="87029" y="1513636"/>
                    </a:lnTo>
                    <a:lnTo>
                      <a:pt x="95361" y="1515318"/>
                    </a:lnTo>
                    <a:cubicBezTo>
                      <a:pt x="119998" y="1525739"/>
                      <a:pt x="137285" y="1550134"/>
                      <a:pt x="137285" y="1578567"/>
                    </a:cubicBezTo>
                    <a:lnTo>
                      <a:pt x="136263" y="1583626"/>
                    </a:lnTo>
                    <a:lnTo>
                      <a:pt x="870153" y="2000544"/>
                    </a:lnTo>
                    <a:lnTo>
                      <a:pt x="876563" y="1991037"/>
                    </a:lnTo>
                    <a:cubicBezTo>
                      <a:pt x="888985" y="1978615"/>
                      <a:pt x="906146" y="1970932"/>
                      <a:pt x="925101" y="1970932"/>
                    </a:cubicBezTo>
                    <a:cubicBezTo>
                      <a:pt x="944056" y="1970932"/>
                      <a:pt x="961217" y="1978615"/>
                      <a:pt x="973638" y="1991037"/>
                    </a:cubicBezTo>
                    <a:lnTo>
                      <a:pt x="974304" y="1992024"/>
                    </a:lnTo>
                    <a:lnTo>
                      <a:pt x="1723151" y="1552681"/>
                    </a:lnTo>
                    <a:lnTo>
                      <a:pt x="1723319" y="1551848"/>
                    </a:lnTo>
                    <a:lnTo>
                      <a:pt x="1737335" y="1531060"/>
                    </a:lnTo>
                    <a:lnTo>
                      <a:pt x="1730864" y="608833"/>
                    </a:lnTo>
                    <a:lnTo>
                      <a:pt x="1726661" y="602599"/>
                    </a:lnTo>
                    <a:lnTo>
                      <a:pt x="1723626" y="587565"/>
                    </a:lnTo>
                    <a:lnTo>
                      <a:pt x="929459" y="136405"/>
                    </a:lnTo>
                    <a:lnTo>
                      <a:pt x="925101" y="137285"/>
                    </a:lnTo>
                    <a:cubicBezTo>
                      <a:pt x="915623" y="137285"/>
                      <a:pt x="906594" y="135364"/>
                      <a:pt x="898382" y="131891"/>
                    </a:cubicBezTo>
                    <a:close/>
                    <a:moveTo>
                      <a:pt x="925101" y="0"/>
                    </a:moveTo>
                    <a:cubicBezTo>
                      <a:pt x="963011" y="0"/>
                      <a:pt x="993743" y="30732"/>
                      <a:pt x="993743" y="68643"/>
                    </a:cubicBezTo>
                    <a:cubicBezTo>
                      <a:pt x="993743" y="78120"/>
                      <a:pt x="991823" y="87149"/>
                      <a:pt x="988349" y="95361"/>
                    </a:cubicBezTo>
                    <a:lnTo>
                      <a:pt x="982848" y="103520"/>
                    </a:lnTo>
                    <a:lnTo>
                      <a:pt x="1737928" y="532451"/>
                    </a:lnTo>
                    <a:lnTo>
                      <a:pt x="1741372" y="527343"/>
                    </a:lnTo>
                    <a:cubicBezTo>
                      <a:pt x="1753794" y="514921"/>
                      <a:pt x="1770955" y="507238"/>
                      <a:pt x="1789910" y="507238"/>
                    </a:cubicBezTo>
                    <a:cubicBezTo>
                      <a:pt x="1827820" y="507238"/>
                      <a:pt x="1858552" y="537970"/>
                      <a:pt x="1858552" y="575881"/>
                    </a:cubicBezTo>
                    <a:cubicBezTo>
                      <a:pt x="1858552" y="613791"/>
                      <a:pt x="1827820" y="644523"/>
                      <a:pt x="1789910" y="644523"/>
                    </a:cubicBezTo>
                    <a:lnTo>
                      <a:pt x="1786126" y="643759"/>
                    </a:lnTo>
                    <a:lnTo>
                      <a:pt x="1792189" y="1511060"/>
                    </a:lnTo>
                    <a:lnTo>
                      <a:pt x="1813286" y="1515319"/>
                    </a:lnTo>
                    <a:cubicBezTo>
                      <a:pt x="1837922" y="1525740"/>
                      <a:pt x="1855209" y="1550134"/>
                      <a:pt x="1855209" y="1578567"/>
                    </a:cubicBezTo>
                    <a:cubicBezTo>
                      <a:pt x="1855209" y="1616477"/>
                      <a:pt x="1824477" y="1647209"/>
                      <a:pt x="1786567" y="1647209"/>
                    </a:cubicBezTo>
                    <a:cubicBezTo>
                      <a:pt x="1767612" y="1647209"/>
                      <a:pt x="1750452" y="1639526"/>
                      <a:pt x="1738030" y="1627104"/>
                    </a:cubicBezTo>
                    <a:lnTo>
                      <a:pt x="1728646" y="1613186"/>
                    </a:lnTo>
                    <a:lnTo>
                      <a:pt x="992650" y="2044990"/>
                    </a:lnTo>
                    <a:lnTo>
                      <a:pt x="988349" y="2066293"/>
                    </a:lnTo>
                    <a:cubicBezTo>
                      <a:pt x="977929" y="2090930"/>
                      <a:pt x="953534" y="2108217"/>
                      <a:pt x="925101" y="2108217"/>
                    </a:cubicBezTo>
                    <a:cubicBezTo>
                      <a:pt x="896668" y="2108217"/>
                      <a:pt x="872273" y="2090930"/>
                      <a:pt x="861852" y="2066293"/>
                    </a:cubicBezTo>
                    <a:lnTo>
                      <a:pt x="860191" y="2058064"/>
                    </a:lnTo>
                    <a:lnTo>
                      <a:pt x="110027" y="1631927"/>
                    </a:lnTo>
                    <a:lnTo>
                      <a:pt x="95361" y="1641815"/>
                    </a:lnTo>
                    <a:cubicBezTo>
                      <a:pt x="87149" y="1645288"/>
                      <a:pt x="78120" y="1647209"/>
                      <a:pt x="68643" y="1647209"/>
                    </a:cubicBezTo>
                    <a:cubicBezTo>
                      <a:pt x="30732" y="1647209"/>
                      <a:pt x="0" y="1616477"/>
                      <a:pt x="0" y="1578567"/>
                    </a:cubicBezTo>
                    <a:cubicBezTo>
                      <a:pt x="0" y="1559611"/>
                      <a:pt x="7683" y="1542451"/>
                      <a:pt x="20105" y="1530029"/>
                    </a:cubicBezTo>
                    <a:lnTo>
                      <a:pt x="32128" y="1521923"/>
                    </a:lnTo>
                    <a:lnTo>
                      <a:pt x="25882" y="628313"/>
                    </a:lnTo>
                    <a:lnTo>
                      <a:pt x="20106" y="624418"/>
                    </a:lnTo>
                    <a:cubicBezTo>
                      <a:pt x="7684" y="611997"/>
                      <a:pt x="1" y="594836"/>
                      <a:pt x="1" y="575881"/>
                    </a:cubicBezTo>
                    <a:cubicBezTo>
                      <a:pt x="1" y="537971"/>
                      <a:pt x="30733" y="507239"/>
                      <a:pt x="68643" y="507239"/>
                    </a:cubicBezTo>
                    <a:cubicBezTo>
                      <a:pt x="78121" y="507239"/>
                      <a:pt x="87150" y="509160"/>
                      <a:pt x="95362" y="512633"/>
                    </a:cubicBezTo>
                    <a:lnTo>
                      <a:pt x="109767" y="522346"/>
                    </a:lnTo>
                    <a:lnTo>
                      <a:pt x="859279" y="82613"/>
                    </a:lnTo>
                    <a:lnTo>
                      <a:pt x="856458" y="68643"/>
                    </a:lnTo>
                    <a:cubicBezTo>
                      <a:pt x="856458" y="30732"/>
                      <a:pt x="887190" y="0"/>
                      <a:pt x="925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Freeform: Shape 56">
                <a:extLst>
                  <a:ext uri="{FF2B5EF4-FFF2-40B4-BE49-F238E27FC236}">
                    <a16:creationId xmlns:a16="http://schemas.microsoft.com/office/drawing/2014/main" id="{0B945ED0-5463-8543-AA7B-BD817975D367}"/>
                  </a:ext>
                </a:extLst>
              </p:cNvPr>
              <p:cNvSpPr/>
              <p:nvPr/>
            </p:nvSpPr>
            <p:spPr>
              <a:xfrm>
                <a:off x="6190784" y="3803471"/>
                <a:ext cx="1129313" cy="1276507"/>
              </a:xfrm>
              <a:custGeom>
                <a:avLst/>
                <a:gdLst>
                  <a:gd name="connsiteX0" fmla="*/ 896251 w 1865646"/>
                  <a:gd name="connsiteY0" fmla="*/ 120481 h 2108813"/>
                  <a:gd name="connsiteX1" fmla="*/ 129434 w 1865646"/>
                  <a:gd name="connsiteY1" fmla="*/ 570366 h 2108813"/>
                  <a:gd name="connsiteX2" fmla="*/ 125890 w 1865646"/>
                  <a:gd name="connsiteY2" fmla="*/ 575622 h 2108813"/>
                  <a:gd name="connsiteX3" fmla="*/ 112789 w 1865646"/>
                  <a:gd name="connsiteY3" fmla="*/ 584455 h 2108813"/>
                  <a:gd name="connsiteX4" fmla="*/ 119147 w 1865646"/>
                  <a:gd name="connsiteY4" fmla="*/ 1490535 h 2108813"/>
                  <a:gd name="connsiteX5" fmla="*/ 131891 w 1865646"/>
                  <a:gd name="connsiteY5" fmla="*/ 1509437 h 2108813"/>
                  <a:gd name="connsiteX6" fmla="*/ 137285 w 1865646"/>
                  <a:gd name="connsiteY6" fmla="*/ 1536156 h 2108813"/>
                  <a:gd name="connsiteX7" fmla="*/ 136049 w 1865646"/>
                  <a:gd name="connsiteY7" fmla="*/ 1542278 h 2108813"/>
                  <a:gd name="connsiteX8" fmla="*/ 907672 w 1865646"/>
                  <a:gd name="connsiteY8" fmla="*/ 1980632 h 2108813"/>
                  <a:gd name="connsiteX9" fmla="*/ 913174 w 1865646"/>
                  <a:gd name="connsiteY9" fmla="*/ 1976922 h 2108813"/>
                  <a:gd name="connsiteX10" fmla="*/ 939893 w 1865646"/>
                  <a:gd name="connsiteY10" fmla="*/ 1971528 h 2108813"/>
                  <a:gd name="connsiteX11" fmla="*/ 966612 w 1865646"/>
                  <a:gd name="connsiteY11" fmla="*/ 1976922 h 2108813"/>
                  <a:gd name="connsiteX12" fmla="*/ 978887 w 1865646"/>
                  <a:gd name="connsiteY12" fmla="*/ 1985199 h 2108813"/>
                  <a:gd name="connsiteX13" fmla="*/ 1722260 w 1865646"/>
                  <a:gd name="connsiteY13" fmla="*/ 1549067 h 2108813"/>
                  <a:gd name="connsiteX14" fmla="*/ 1719653 w 1865646"/>
                  <a:gd name="connsiteY14" fmla="*/ 1536156 h 2108813"/>
                  <a:gd name="connsiteX15" fmla="*/ 1761577 w 1865646"/>
                  <a:gd name="connsiteY15" fmla="*/ 1472908 h 2108813"/>
                  <a:gd name="connsiteX16" fmla="*/ 1769197 w 1865646"/>
                  <a:gd name="connsiteY16" fmla="*/ 1471370 h 2108813"/>
                  <a:gd name="connsiteX17" fmla="*/ 1762980 w 1865646"/>
                  <a:gd name="connsiteY17" fmla="*/ 585408 h 2108813"/>
                  <a:gd name="connsiteX18" fmla="*/ 1748466 w 1865646"/>
                  <a:gd name="connsiteY18" fmla="*/ 575622 h 2108813"/>
                  <a:gd name="connsiteX19" fmla="*/ 1733755 w 1865646"/>
                  <a:gd name="connsiteY19" fmla="*/ 553803 h 2108813"/>
                  <a:gd name="connsiteX20" fmla="*/ 1733366 w 1865646"/>
                  <a:gd name="connsiteY20" fmla="*/ 551872 h 2108813"/>
                  <a:gd name="connsiteX21" fmla="*/ 979173 w 1865646"/>
                  <a:gd name="connsiteY21" fmla="*/ 123421 h 2108813"/>
                  <a:gd name="connsiteX22" fmla="*/ 966611 w 1865646"/>
                  <a:gd name="connsiteY22" fmla="*/ 131891 h 2108813"/>
                  <a:gd name="connsiteX23" fmla="*/ 939893 w 1865646"/>
                  <a:gd name="connsiteY23" fmla="*/ 137285 h 2108813"/>
                  <a:gd name="connsiteX24" fmla="*/ 913174 w 1865646"/>
                  <a:gd name="connsiteY24" fmla="*/ 131891 h 2108813"/>
                  <a:gd name="connsiteX25" fmla="*/ 939893 w 1865646"/>
                  <a:gd name="connsiteY25" fmla="*/ 0 h 2108813"/>
                  <a:gd name="connsiteX26" fmla="*/ 1008535 w 1865646"/>
                  <a:gd name="connsiteY26" fmla="*/ 68643 h 2108813"/>
                  <a:gd name="connsiteX27" fmla="*/ 1007047 w 1865646"/>
                  <a:gd name="connsiteY27" fmla="*/ 76016 h 2108813"/>
                  <a:gd name="connsiteX28" fmla="*/ 1739379 w 1865646"/>
                  <a:gd name="connsiteY28" fmla="*/ 492025 h 2108813"/>
                  <a:gd name="connsiteX29" fmla="*/ 1748466 w 1865646"/>
                  <a:gd name="connsiteY29" fmla="*/ 478547 h 2108813"/>
                  <a:gd name="connsiteX30" fmla="*/ 1797004 w 1865646"/>
                  <a:gd name="connsiteY30" fmla="*/ 458442 h 2108813"/>
                  <a:gd name="connsiteX31" fmla="*/ 1865646 w 1865646"/>
                  <a:gd name="connsiteY31" fmla="*/ 527085 h 2108813"/>
                  <a:gd name="connsiteX32" fmla="*/ 1823722 w 1865646"/>
                  <a:gd name="connsiteY32" fmla="*/ 590333 h 2108813"/>
                  <a:gd name="connsiteX33" fmla="*/ 1817981 w 1865646"/>
                  <a:gd name="connsiteY33" fmla="*/ 591492 h 2108813"/>
                  <a:gd name="connsiteX34" fmla="*/ 1824186 w 1865646"/>
                  <a:gd name="connsiteY34" fmla="*/ 1479093 h 2108813"/>
                  <a:gd name="connsiteX35" fmla="*/ 1836832 w 1865646"/>
                  <a:gd name="connsiteY35" fmla="*/ 1487619 h 2108813"/>
                  <a:gd name="connsiteX36" fmla="*/ 1856937 w 1865646"/>
                  <a:gd name="connsiteY36" fmla="*/ 1536156 h 2108813"/>
                  <a:gd name="connsiteX37" fmla="*/ 1788295 w 1865646"/>
                  <a:gd name="connsiteY37" fmla="*/ 1604798 h 2108813"/>
                  <a:gd name="connsiteX38" fmla="*/ 1761577 w 1865646"/>
                  <a:gd name="connsiteY38" fmla="*/ 1599404 h 2108813"/>
                  <a:gd name="connsiteX39" fmla="*/ 1753830 w 1865646"/>
                  <a:gd name="connsiteY39" fmla="*/ 1594181 h 2108813"/>
                  <a:gd name="connsiteX40" fmla="*/ 1006959 w 1865646"/>
                  <a:gd name="connsiteY40" fmla="*/ 2032364 h 2108813"/>
                  <a:gd name="connsiteX41" fmla="*/ 1008535 w 1865646"/>
                  <a:gd name="connsiteY41" fmla="*/ 2040171 h 2108813"/>
                  <a:gd name="connsiteX42" fmla="*/ 939893 w 1865646"/>
                  <a:gd name="connsiteY42" fmla="*/ 2108813 h 2108813"/>
                  <a:gd name="connsiteX43" fmla="*/ 871250 w 1865646"/>
                  <a:gd name="connsiteY43" fmla="*/ 2040171 h 2108813"/>
                  <a:gd name="connsiteX44" fmla="*/ 874343 w 1865646"/>
                  <a:gd name="connsiteY44" fmla="*/ 2024852 h 2108813"/>
                  <a:gd name="connsiteX45" fmla="*/ 109094 w 1865646"/>
                  <a:gd name="connsiteY45" fmla="*/ 1590145 h 2108813"/>
                  <a:gd name="connsiteX46" fmla="*/ 95362 w 1865646"/>
                  <a:gd name="connsiteY46" fmla="*/ 1599404 h 2108813"/>
                  <a:gd name="connsiteX47" fmla="*/ 68643 w 1865646"/>
                  <a:gd name="connsiteY47" fmla="*/ 1604798 h 2108813"/>
                  <a:gd name="connsiteX48" fmla="*/ 0 w 1865646"/>
                  <a:gd name="connsiteY48" fmla="*/ 1536156 h 2108813"/>
                  <a:gd name="connsiteX49" fmla="*/ 41923 w 1865646"/>
                  <a:gd name="connsiteY49" fmla="*/ 1472907 h 2108813"/>
                  <a:gd name="connsiteX50" fmla="*/ 63975 w 1865646"/>
                  <a:gd name="connsiteY50" fmla="*/ 1468456 h 2108813"/>
                  <a:gd name="connsiteX51" fmla="*/ 57847 w 1865646"/>
                  <a:gd name="connsiteY51" fmla="*/ 591789 h 2108813"/>
                  <a:gd name="connsiteX52" fmla="*/ 50633 w 1865646"/>
                  <a:gd name="connsiteY52" fmla="*/ 590333 h 2108813"/>
                  <a:gd name="connsiteX53" fmla="*/ 8710 w 1865646"/>
                  <a:gd name="connsiteY53" fmla="*/ 527085 h 2108813"/>
                  <a:gd name="connsiteX54" fmla="*/ 77352 w 1865646"/>
                  <a:gd name="connsiteY54" fmla="*/ 458443 h 2108813"/>
                  <a:gd name="connsiteX55" fmla="*/ 125890 w 1865646"/>
                  <a:gd name="connsiteY55" fmla="*/ 478548 h 2108813"/>
                  <a:gd name="connsiteX56" fmla="*/ 140435 w 1865646"/>
                  <a:gd name="connsiteY56" fmla="*/ 500122 h 2108813"/>
                  <a:gd name="connsiteX57" fmla="*/ 871741 w 1865646"/>
                  <a:gd name="connsiteY57" fmla="*/ 71071 h 2108813"/>
                  <a:gd name="connsiteX58" fmla="*/ 871250 w 1865646"/>
                  <a:gd name="connsiteY58" fmla="*/ 68643 h 2108813"/>
                  <a:gd name="connsiteX59" fmla="*/ 939893 w 1865646"/>
                  <a:gd name="connsiteY59" fmla="*/ 0 h 2108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865646" h="2108813">
                    <a:moveTo>
                      <a:pt x="896251" y="120481"/>
                    </a:moveTo>
                    <a:lnTo>
                      <a:pt x="129434" y="570366"/>
                    </a:lnTo>
                    <a:lnTo>
                      <a:pt x="125890" y="575622"/>
                    </a:lnTo>
                    <a:lnTo>
                      <a:pt x="112789" y="584455"/>
                    </a:lnTo>
                    <a:lnTo>
                      <a:pt x="119147" y="1490535"/>
                    </a:lnTo>
                    <a:lnTo>
                      <a:pt x="131891" y="1509437"/>
                    </a:lnTo>
                    <a:cubicBezTo>
                      <a:pt x="135365" y="1517649"/>
                      <a:pt x="137285" y="1526678"/>
                      <a:pt x="137285" y="1536156"/>
                    </a:cubicBezTo>
                    <a:lnTo>
                      <a:pt x="136049" y="1542278"/>
                    </a:lnTo>
                    <a:lnTo>
                      <a:pt x="907672" y="1980632"/>
                    </a:lnTo>
                    <a:lnTo>
                      <a:pt x="913174" y="1976922"/>
                    </a:lnTo>
                    <a:cubicBezTo>
                      <a:pt x="921387" y="1973449"/>
                      <a:pt x="930415" y="1971528"/>
                      <a:pt x="939893" y="1971528"/>
                    </a:cubicBezTo>
                    <a:cubicBezTo>
                      <a:pt x="949370" y="1971528"/>
                      <a:pt x="958399" y="1973449"/>
                      <a:pt x="966612" y="1976922"/>
                    </a:cubicBezTo>
                    <a:lnTo>
                      <a:pt x="978887" y="1985199"/>
                    </a:lnTo>
                    <a:lnTo>
                      <a:pt x="1722260" y="1549067"/>
                    </a:lnTo>
                    <a:lnTo>
                      <a:pt x="1719653" y="1536156"/>
                    </a:lnTo>
                    <a:cubicBezTo>
                      <a:pt x="1719653" y="1507724"/>
                      <a:pt x="1736940" y="1483329"/>
                      <a:pt x="1761577" y="1472908"/>
                    </a:cubicBezTo>
                    <a:lnTo>
                      <a:pt x="1769197" y="1471370"/>
                    </a:lnTo>
                    <a:lnTo>
                      <a:pt x="1762980" y="585408"/>
                    </a:lnTo>
                    <a:lnTo>
                      <a:pt x="1748466" y="575622"/>
                    </a:lnTo>
                    <a:cubicBezTo>
                      <a:pt x="1742255" y="569411"/>
                      <a:pt x="1737229" y="562016"/>
                      <a:pt x="1733755" y="553803"/>
                    </a:cubicBezTo>
                    <a:lnTo>
                      <a:pt x="1733366" y="551872"/>
                    </a:lnTo>
                    <a:lnTo>
                      <a:pt x="979173" y="123421"/>
                    </a:lnTo>
                    <a:lnTo>
                      <a:pt x="966611" y="131891"/>
                    </a:lnTo>
                    <a:cubicBezTo>
                      <a:pt x="958399" y="135364"/>
                      <a:pt x="949370" y="137285"/>
                      <a:pt x="939893" y="137285"/>
                    </a:cubicBezTo>
                    <a:cubicBezTo>
                      <a:pt x="930415" y="137285"/>
                      <a:pt x="921386" y="135364"/>
                      <a:pt x="913174" y="131891"/>
                    </a:cubicBezTo>
                    <a:close/>
                    <a:moveTo>
                      <a:pt x="939893" y="0"/>
                    </a:moveTo>
                    <a:cubicBezTo>
                      <a:pt x="977802" y="0"/>
                      <a:pt x="1008535" y="30732"/>
                      <a:pt x="1008535" y="68643"/>
                    </a:cubicBezTo>
                    <a:lnTo>
                      <a:pt x="1007047" y="76016"/>
                    </a:lnTo>
                    <a:lnTo>
                      <a:pt x="1739379" y="492025"/>
                    </a:lnTo>
                    <a:lnTo>
                      <a:pt x="1748466" y="478547"/>
                    </a:lnTo>
                    <a:cubicBezTo>
                      <a:pt x="1760888" y="466125"/>
                      <a:pt x="1778049" y="458442"/>
                      <a:pt x="1797004" y="458442"/>
                    </a:cubicBezTo>
                    <a:cubicBezTo>
                      <a:pt x="1834913" y="458442"/>
                      <a:pt x="1865646" y="489174"/>
                      <a:pt x="1865646" y="527085"/>
                    </a:cubicBezTo>
                    <a:cubicBezTo>
                      <a:pt x="1865646" y="555517"/>
                      <a:pt x="1848359" y="579912"/>
                      <a:pt x="1823722" y="590333"/>
                    </a:cubicBezTo>
                    <a:lnTo>
                      <a:pt x="1817981" y="591492"/>
                    </a:lnTo>
                    <a:lnTo>
                      <a:pt x="1824186" y="1479093"/>
                    </a:lnTo>
                    <a:lnTo>
                      <a:pt x="1836832" y="1487619"/>
                    </a:lnTo>
                    <a:cubicBezTo>
                      <a:pt x="1849254" y="1500041"/>
                      <a:pt x="1856937" y="1517201"/>
                      <a:pt x="1856937" y="1536156"/>
                    </a:cubicBezTo>
                    <a:cubicBezTo>
                      <a:pt x="1856937" y="1574066"/>
                      <a:pt x="1826204" y="1604798"/>
                      <a:pt x="1788295" y="1604798"/>
                    </a:cubicBezTo>
                    <a:cubicBezTo>
                      <a:pt x="1778818" y="1604798"/>
                      <a:pt x="1769789" y="1602878"/>
                      <a:pt x="1761577" y="1599404"/>
                    </a:cubicBezTo>
                    <a:lnTo>
                      <a:pt x="1753830" y="1594181"/>
                    </a:lnTo>
                    <a:lnTo>
                      <a:pt x="1006959" y="2032364"/>
                    </a:lnTo>
                    <a:lnTo>
                      <a:pt x="1008535" y="2040171"/>
                    </a:lnTo>
                    <a:cubicBezTo>
                      <a:pt x="1008535" y="2078080"/>
                      <a:pt x="977803" y="2108813"/>
                      <a:pt x="939893" y="2108813"/>
                    </a:cubicBezTo>
                    <a:cubicBezTo>
                      <a:pt x="901983" y="2108813"/>
                      <a:pt x="871250" y="2078080"/>
                      <a:pt x="871250" y="2040171"/>
                    </a:cubicBezTo>
                    <a:lnTo>
                      <a:pt x="874343" y="2024852"/>
                    </a:lnTo>
                    <a:lnTo>
                      <a:pt x="109094" y="1590145"/>
                    </a:lnTo>
                    <a:lnTo>
                      <a:pt x="95362" y="1599404"/>
                    </a:lnTo>
                    <a:cubicBezTo>
                      <a:pt x="87149" y="1602877"/>
                      <a:pt x="78120" y="1604798"/>
                      <a:pt x="68643" y="1604798"/>
                    </a:cubicBezTo>
                    <a:cubicBezTo>
                      <a:pt x="30732" y="1604798"/>
                      <a:pt x="0" y="1574065"/>
                      <a:pt x="0" y="1536156"/>
                    </a:cubicBezTo>
                    <a:cubicBezTo>
                      <a:pt x="0" y="1507723"/>
                      <a:pt x="17287" y="1483328"/>
                      <a:pt x="41923" y="1472907"/>
                    </a:cubicBezTo>
                    <a:lnTo>
                      <a:pt x="63975" y="1468456"/>
                    </a:lnTo>
                    <a:lnTo>
                      <a:pt x="57847" y="591789"/>
                    </a:lnTo>
                    <a:lnTo>
                      <a:pt x="50633" y="590333"/>
                    </a:lnTo>
                    <a:cubicBezTo>
                      <a:pt x="25997" y="579912"/>
                      <a:pt x="8710" y="555518"/>
                      <a:pt x="8710" y="527085"/>
                    </a:cubicBezTo>
                    <a:cubicBezTo>
                      <a:pt x="8710" y="489175"/>
                      <a:pt x="39442" y="458443"/>
                      <a:pt x="77352" y="458443"/>
                    </a:cubicBezTo>
                    <a:cubicBezTo>
                      <a:pt x="96307" y="458443"/>
                      <a:pt x="113468" y="466126"/>
                      <a:pt x="125890" y="478548"/>
                    </a:cubicBezTo>
                    <a:lnTo>
                      <a:pt x="140435" y="500122"/>
                    </a:lnTo>
                    <a:lnTo>
                      <a:pt x="871741" y="71071"/>
                    </a:lnTo>
                    <a:lnTo>
                      <a:pt x="871250" y="68643"/>
                    </a:lnTo>
                    <a:cubicBezTo>
                      <a:pt x="871250" y="30732"/>
                      <a:pt x="901982" y="0"/>
                      <a:pt x="9398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57">
                <a:extLst>
                  <a:ext uri="{FF2B5EF4-FFF2-40B4-BE49-F238E27FC236}">
                    <a16:creationId xmlns:a16="http://schemas.microsoft.com/office/drawing/2014/main" id="{AFEEB51F-6D24-1043-979A-9E2A8F98251B}"/>
                  </a:ext>
                </a:extLst>
              </p:cNvPr>
              <p:cNvSpPr/>
              <p:nvPr/>
            </p:nvSpPr>
            <p:spPr>
              <a:xfrm>
                <a:off x="5518243" y="2613915"/>
                <a:ext cx="1120377" cy="1272658"/>
              </a:xfrm>
              <a:custGeom>
                <a:avLst/>
                <a:gdLst>
                  <a:gd name="connsiteX0" fmla="*/ 885279 w 1850884"/>
                  <a:gd name="connsiteY0" fmla="*/ 117464 h 2102455"/>
                  <a:gd name="connsiteX1" fmla="*/ 134185 w 1850884"/>
                  <a:gd name="connsiteY1" fmla="*/ 551124 h 2102455"/>
                  <a:gd name="connsiteX2" fmla="*/ 137285 w 1850884"/>
                  <a:gd name="connsiteY2" fmla="*/ 566477 h 2102455"/>
                  <a:gd name="connsiteX3" fmla="*/ 117180 w 1850884"/>
                  <a:gd name="connsiteY3" fmla="*/ 615015 h 2102455"/>
                  <a:gd name="connsiteX4" fmla="*/ 96375 w 1850884"/>
                  <a:gd name="connsiteY4" fmla="*/ 629042 h 2102455"/>
                  <a:gd name="connsiteX5" fmla="*/ 96375 w 1850884"/>
                  <a:gd name="connsiteY5" fmla="*/ 1504603 h 2102455"/>
                  <a:gd name="connsiteX6" fmla="*/ 117180 w 1850884"/>
                  <a:gd name="connsiteY6" fmla="*/ 1518631 h 2102455"/>
                  <a:gd name="connsiteX7" fmla="*/ 131891 w 1850884"/>
                  <a:gd name="connsiteY7" fmla="*/ 1540450 h 2102455"/>
                  <a:gd name="connsiteX8" fmla="*/ 133209 w 1850884"/>
                  <a:gd name="connsiteY8" fmla="*/ 1546976 h 2102455"/>
                  <a:gd name="connsiteX9" fmla="*/ 888308 w 1850884"/>
                  <a:gd name="connsiteY9" fmla="*/ 1982948 h 2102455"/>
                  <a:gd name="connsiteX10" fmla="*/ 906675 w 1850884"/>
                  <a:gd name="connsiteY10" fmla="*/ 1970565 h 2102455"/>
                  <a:gd name="connsiteX11" fmla="*/ 933393 w 1850884"/>
                  <a:gd name="connsiteY11" fmla="*/ 1965171 h 2102455"/>
                  <a:gd name="connsiteX12" fmla="*/ 960112 w 1850884"/>
                  <a:gd name="connsiteY12" fmla="*/ 1970565 h 2102455"/>
                  <a:gd name="connsiteX13" fmla="*/ 967465 w 1850884"/>
                  <a:gd name="connsiteY13" fmla="*/ 1975523 h 2102455"/>
                  <a:gd name="connsiteX14" fmla="*/ 1718728 w 1850884"/>
                  <a:gd name="connsiteY14" fmla="*/ 1541766 h 2102455"/>
                  <a:gd name="connsiteX15" fmla="*/ 1718993 w 1850884"/>
                  <a:gd name="connsiteY15" fmla="*/ 1540450 h 2102455"/>
                  <a:gd name="connsiteX16" fmla="*/ 1733704 w 1850884"/>
                  <a:gd name="connsiteY16" fmla="*/ 1518631 h 2102455"/>
                  <a:gd name="connsiteX17" fmla="*/ 1746537 w 1850884"/>
                  <a:gd name="connsiteY17" fmla="*/ 1509979 h 2102455"/>
                  <a:gd name="connsiteX18" fmla="*/ 1746537 w 1850884"/>
                  <a:gd name="connsiteY18" fmla="*/ 623788 h 2102455"/>
                  <a:gd name="connsiteX19" fmla="*/ 1733525 w 1850884"/>
                  <a:gd name="connsiteY19" fmla="*/ 615015 h 2102455"/>
                  <a:gd name="connsiteX20" fmla="*/ 1713420 w 1850884"/>
                  <a:gd name="connsiteY20" fmla="*/ 566477 h 2102455"/>
                  <a:gd name="connsiteX21" fmla="*/ 1715706 w 1850884"/>
                  <a:gd name="connsiteY21" fmla="*/ 555154 h 2102455"/>
                  <a:gd name="connsiteX22" fmla="*/ 970494 w 1850884"/>
                  <a:gd name="connsiteY22" fmla="*/ 124890 h 2102455"/>
                  <a:gd name="connsiteX23" fmla="*/ 960112 w 1850884"/>
                  <a:gd name="connsiteY23" fmla="*/ 131890 h 2102455"/>
                  <a:gd name="connsiteX24" fmla="*/ 933393 w 1850884"/>
                  <a:gd name="connsiteY24" fmla="*/ 137284 h 2102455"/>
                  <a:gd name="connsiteX25" fmla="*/ 906675 w 1850884"/>
                  <a:gd name="connsiteY25" fmla="*/ 131890 h 2102455"/>
                  <a:gd name="connsiteX26" fmla="*/ 933393 w 1850884"/>
                  <a:gd name="connsiteY26" fmla="*/ 0 h 2102455"/>
                  <a:gd name="connsiteX27" fmla="*/ 1002035 w 1850884"/>
                  <a:gd name="connsiteY27" fmla="*/ 68642 h 2102455"/>
                  <a:gd name="connsiteX28" fmla="*/ 1000044 w 1850884"/>
                  <a:gd name="connsiteY28" fmla="*/ 78503 h 2102455"/>
                  <a:gd name="connsiteX29" fmla="*/ 1746256 w 1850884"/>
                  <a:gd name="connsiteY29" fmla="*/ 509357 h 2102455"/>
                  <a:gd name="connsiteX30" fmla="*/ 1755344 w 1850884"/>
                  <a:gd name="connsiteY30" fmla="*/ 503229 h 2102455"/>
                  <a:gd name="connsiteX31" fmla="*/ 1782063 w 1850884"/>
                  <a:gd name="connsiteY31" fmla="*/ 497835 h 2102455"/>
                  <a:gd name="connsiteX32" fmla="*/ 1850705 w 1850884"/>
                  <a:gd name="connsiteY32" fmla="*/ 566477 h 2102455"/>
                  <a:gd name="connsiteX33" fmla="*/ 1808782 w 1850884"/>
                  <a:gd name="connsiteY33" fmla="*/ 629726 h 2102455"/>
                  <a:gd name="connsiteX34" fmla="*/ 1801510 w 1850884"/>
                  <a:gd name="connsiteY34" fmla="*/ 631194 h 2102455"/>
                  <a:gd name="connsiteX35" fmla="*/ 1801510 w 1850884"/>
                  <a:gd name="connsiteY35" fmla="*/ 1502416 h 2102455"/>
                  <a:gd name="connsiteX36" fmla="*/ 1808960 w 1850884"/>
                  <a:gd name="connsiteY36" fmla="*/ 1503920 h 2102455"/>
                  <a:gd name="connsiteX37" fmla="*/ 1850884 w 1850884"/>
                  <a:gd name="connsiteY37" fmla="*/ 1567169 h 2102455"/>
                  <a:gd name="connsiteX38" fmla="*/ 1782242 w 1850884"/>
                  <a:gd name="connsiteY38" fmla="*/ 1635811 h 2102455"/>
                  <a:gd name="connsiteX39" fmla="*/ 1733704 w 1850884"/>
                  <a:gd name="connsiteY39" fmla="*/ 1615706 h 2102455"/>
                  <a:gd name="connsiteX40" fmla="*/ 1724436 w 1850884"/>
                  <a:gd name="connsiteY40" fmla="*/ 1601960 h 2102455"/>
                  <a:gd name="connsiteX41" fmla="*/ 999360 w 1850884"/>
                  <a:gd name="connsiteY41" fmla="*/ 2020561 h 2102455"/>
                  <a:gd name="connsiteX42" fmla="*/ 1002035 w 1850884"/>
                  <a:gd name="connsiteY42" fmla="*/ 2033813 h 2102455"/>
                  <a:gd name="connsiteX43" fmla="*/ 933393 w 1850884"/>
                  <a:gd name="connsiteY43" fmla="*/ 2102455 h 2102455"/>
                  <a:gd name="connsiteX44" fmla="*/ 864751 w 1850884"/>
                  <a:gd name="connsiteY44" fmla="*/ 2033813 h 2102455"/>
                  <a:gd name="connsiteX45" fmla="*/ 864934 w 1850884"/>
                  <a:gd name="connsiteY45" fmla="*/ 2032906 h 2102455"/>
                  <a:gd name="connsiteX46" fmla="*/ 124214 w 1850884"/>
                  <a:gd name="connsiteY46" fmla="*/ 1605273 h 2102455"/>
                  <a:gd name="connsiteX47" fmla="*/ 117180 w 1850884"/>
                  <a:gd name="connsiteY47" fmla="*/ 1615706 h 2102455"/>
                  <a:gd name="connsiteX48" fmla="*/ 68643 w 1850884"/>
                  <a:gd name="connsiteY48" fmla="*/ 1635811 h 2102455"/>
                  <a:gd name="connsiteX49" fmla="*/ 0 w 1850884"/>
                  <a:gd name="connsiteY49" fmla="*/ 1567169 h 2102455"/>
                  <a:gd name="connsiteX50" fmla="*/ 20105 w 1850884"/>
                  <a:gd name="connsiteY50" fmla="*/ 1518631 h 2102455"/>
                  <a:gd name="connsiteX51" fmla="*/ 41401 w 1850884"/>
                  <a:gd name="connsiteY51" fmla="*/ 1504273 h 2102455"/>
                  <a:gd name="connsiteX52" fmla="*/ 41401 w 1850884"/>
                  <a:gd name="connsiteY52" fmla="*/ 629373 h 2102455"/>
                  <a:gd name="connsiteX53" fmla="*/ 20105 w 1850884"/>
                  <a:gd name="connsiteY53" fmla="*/ 615015 h 2102455"/>
                  <a:gd name="connsiteX54" fmla="*/ 0 w 1850884"/>
                  <a:gd name="connsiteY54" fmla="*/ 566477 h 2102455"/>
                  <a:gd name="connsiteX55" fmla="*/ 68643 w 1850884"/>
                  <a:gd name="connsiteY55" fmla="*/ 497835 h 2102455"/>
                  <a:gd name="connsiteX56" fmla="*/ 95362 w 1850884"/>
                  <a:gd name="connsiteY56" fmla="*/ 503229 h 2102455"/>
                  <a:gd name="connsiteX57" fmla="*/ 100854 w 1850884"/>
                  <a:gd name="connsiteY57" fmla="*/ 506932 h 2102455"/>
                  <a:gd name="connsiteX58" fmla="*/ 865385 w 1850884"/>
                  <a:gd name="connsiteY58" fmla="*/ 65502 h 2102455"/>
                  <a:gd name="connsiteX59" fmla="*/ 870145 w 1850884"/>
                  <a:gd name="connsiteY59" fmla="*/ 41923 h 2102455"/>
                  <a:gd name="connsiteX60" fmla="*/ 933393 w 1850884"/>
                  <a:gd name="connsiteY60" fmla="*/ 0 h 210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850884" h="2102455">
                    <a:moveTo>
                      <a:pt x="885279" y="117464"/>
                    </a:moveTo>
                    <a:lnTo>
                      <a:pt x="134185" y="551124"/>
                    </a:lnTo>
                    <a:lnTo>
                      <a:pt x="137285" y="566477"/>
                    </a:lnTo>
                    <a:cubicBezTo>
                      <a:pt x="137285" y="585432"/>
                      <a:pt x="129602" y="602593"/>
                      <a:pt x="117180" y="615015"/>
                    </a:cubicBezTo>
                    <a:lnTo>
                      <a:pt x="96375" y="629042"/>
                    </a:lnTo>
                    <a:lnTo>
                      <a:pt x="96375" y="1504603"/>
                    </a:lnTo>
                    <a:lnTo>
                      <a:pt x="117180" y="1518631"/>
                    </a:lnTo>
                    <a:cubicBezTo>
                      <a:pt x="123391" y="1524842"/>
                      <a:pt x="128418" y="1532237"/>
                      <a:pt x="131891" y="1540450"/>
                    </a:cubicBezTo>
                    <a:lnTo>
                      <a:pt x="133209" y="1546976"/>
                    </a:lnTo>
                    <a:lnTo>
                      <a:pt x="888308" y="1982948"/>
                    </a:lnTo>
                    <a:lnTo>
                      <a:pt x="906675" y="1970565"/>
                    </a:lnTo>
                    <a:cubicBezTo>
                      <a:pt x="914887" y="1967092"/>
                      <a:pt x="923916" y="1965171"/>
                      <a:pt x="933393" y="1965171"/>
                    </a:cubicBezTo>
                    <a:cubicBezTo>
                      <a:pt x="942871" y="1965171"/>
                      <a:pt x="951900" y="1967092"/>
                      <a:pt x="960112" y="1970565"/>
                    </a:cubicBezTo>
                    <a:lnTo>
                      <a:pt x="967465" y="1975523"/>
                    </a:lnTo>
                    <a:lnTo>
                      <a:pt x="1718728" y="1541766"/>
                    </a:lnTo>
                    <a:lnTo>
                      <a:pt x="1718993" y="1540450"/>
                    </a:lnTo>
                    <a:cubicBezTo>
                      <a:pt x="1722467" y="1532237"/>
                      <a:pt x="1727493" y="1524842"/>
                      <a:pt x="1733704" y="1518631"/>
                    </a:cubicBezTo>
                    <a:lnTo>
                      <a:pt x="1746537" y="1509979"/>
                    </a:lnTo>
                    <a:lnTo>
                      <a:pt x="1746537" y="623788"/>
                    </a:lnTo>
                    <a:lnTo>
                      <a:pt x="1733525" y="615015"/>
                    </a:lnTo>
                    <a:cubicBezTo>
                      <a:pt x="1721103" y="602593"/>
                      <a:pt x="1713420" y="585433"/>
                      <a:pt x="1713420" y="566477"/>
                    </a:cubicBezTo>
                    <a:lnTo>
                      <a:pt x="1715706" y="555154"/>
                    </a:lnTo>
                    <a:lnTo>
                      <a:pt x="970494" y="124890"/>
                    </a:lnTo>
                    <a:lnTo>
                      <a:pt x="960112" y="131890"/>
                    </a:lnTo>
                    <a:cubicBezTo>
                      <a:pt x="951900" y="135363"/>
                      <a:pt x="942871" y="137284"/>
                      <a:pt x="933393" y="137284"/>
                    </a:cubicBezTo>
                    <a:cubicBezTo>
                      <a:pt x="923916" y="137284"/>
                      <a:pt x="914887" y="135363"/>
                      <a:pt x="906675" y="131890"/>
                    </a:cubicBezTo>
                    <a:close/>
                    <a:moveTo>
                      <a:pt x="933393" y="0"/>
                    </a:moveTo>
                    <a:cubicBezTo>
                      <a:pt x="971303" y="0"/>
                      <a:pt x="1002035" y="30732"/>
                      <a:pt x="1002035" y="68642"/>
                    </a:cubicBezTo>
                    <a:lnTo>
                      <a:pt x="1000044" y="78503"/>
                    </a:lnTo>
                    <a:lnTo>
                      <a:pt x="1746256" y="509357"/>
                    </a:lnTo>
                    <a:lnTo>
                      <a:pt x="1755344" y="503229"/>
                    </a:lnTo>
                    <a:cubicBezTo>
                      <a:pt x="1763556" y="499756"/>
                      <a:pt x="1772585" y="497835"/>
                      <a:pt x="1782063" y="497835"/>
                    </a:cubicBezTo>
                    <a:cubicBezTo>
                      <a:pt x="1819973" y="497835"/>
                      <a:pt x="1850705" y="528567"/>
                      <a:pt x="1850705" y="566477"/>
                    </a:cubicBezTo>
                    <a:cubicBezTo>
                      <a:pt x="1850705" y="594910"/>
                      <a:pt x="1833418" y="619305"/>
                      <a:pt x="1808782" y="629726"/>
                    </a:cubicBezTo>
                    <a:lnTo>
                      <a:pt x="1801510" y="631194"/>
                    </a:lnTo>
                    <a:lnTo>
                      <a:pt x="1801510" y="1502416"/>
                    </a:lnTo>
                    <a:lnTo>
                      <a:pt x="1808960" y="1503920"/>
                    </a:lnTo>
                    <a:cubicBezTo>
                      <a:pt x="1833597" y="1514341"/>
                      <a:pt x="1850884" y="1538736"/>
                      <a:pt x="1850884" y="1567169"/>
                    </a:cubicBezTo>
                    <a:cubicBezTo>
                      <a:pt x="1850884" y="1605079"/>
                      <a:pt x="1820151" y="1635811"/>
                      <a:pt x="1782242" y="1635811"/>
                    </a:cubicBezTo>
                    <a:cubicBezTo>
                      <a:pt x="1763286" y="1635811"/>
                      <a:pt x="1746126" y="1628128"/>
                      <a:pt x="1733704" y="1615706"/>
                    </a:cubicBezTo>
                    <a:lnTo>
                      <a:pt x="1724436" y="1601960"/>
                    </a:lnTo>
                    <a:lnTo>
                      <a:pt x="999360" y="2020561"/>
                    </a:lnTo>
                    <a:lnTo>
                      <a:pt x="1002035" y="2033813"/>
                    </a:lnTo>
                    <a:cubicBezTo>
                      <a:pt x="1002035" y="2071723"/>
                      <a:pt x="971303" y="2102455"/>
                      <a:pt x="933393" y="2102455"/>
                    </a:cubicBezTo>
                    <a:cubicBezTo>
                      <a:pt x="895483" y="2102455"/>
                      <a:pt x="864751" y="2071723"/>
                      <a:pt x="864751" y="2033813"/>
                    </a:cubicBezTo>
                    <a:lnTo>
                      <a:pt x="864934" y="2032906"/>
                    </a:lnTo>
                    <a:lnTo>
                      <a:pt x="124214" y="1605273"/>
                    </a:lnTo>
                    <a:lnTo>
                      <a:pt x="117180" y="1615706"/>
                    </a:lnTo>
                    <a:cubicBezTo>
                      <a:pt x="104759" y="1628128"/>
                      <a:pt x="87598" y="1635811"/>
                      <a:pt x="68643" y="1635811"/>
                    </a:cubicBezTo>
                    <a:cubicBezTo>
                      <a:pt x="30732" y="1635811"/>
                      <a:pt x="0" y="1605079"/>
                      <a:pt x="0" y="1567169"/>
                    </a:cubicBezTo>
                    <a:cubicBezTo>
                      <a:pt x="0" y="1548213"/>
                      <a:pt x="7683" y="1531053"/>
                      <a:pt x="20105" y="1518631"/>
                    </a:cubicBezTo>
                    <a:lnTo>
                      <a:pt x="41401" y="1504273"/>
                    </a:lnTo>
                    <a:lnTo>
                      <a:pt x="41401" y="629373"/>
                    </a:lnTo>
                    <a:lnTo>
                      <a:pt x="20105" y="615015"/>
                    </a:lnTo>
                    <a:cubicBezTo>
                      <a:pt x="7683" y="602593"/>
                      <a:pt x="0" y="585432"/>
                      <a:pt x="0" y="566477"/>
                    </a:cubicBezTo>
                    <a:cubicBezTo>
                      <a:pt x="0" y="528567"/>
                      <a:pt x="30732" y="497835"/>
                      <a:pt x="68643" y="497835"/>
                    </a:cubicBezTo>
                    <a:cubicBezTo>
                      <a:pt x="78120" y="497835"/>
                      <a:pt x="87149" y="499756"/>
                      <a:pt x="95362" y="503229"/>
                    </a:cubicBezTo>
                    <a:lnTo>
                      <a:pt x="100854" y="506932"/>
                    </a:lnTo>
                    <a:lnTo>
                      <a:pt x="865385" y="65502"/>
                    </a:lnTo>
                    <a:lnTo>
                      <a:pt x="870145" y="41923"/>
                    </a:lnTo>
                    <a:cubicBezTo>
                      <a:pt x="880566" y="17287"/>
                      <a:pt x="904961" y="0"/>
                      <a:pt x="9333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: Shape 58">
                <a:extLst>
                  <a:ext uri="{FF2B5EF4-FFF2-40B4-BE49-F238E27FC236}">
                    <a16:creationId xmlns:a16="http://schemas.microsoft.com/office/drawing/2014/main" id="{106C8C59-7D96-7D48-8C0B-88086D5E8AC8}"/>
                  </a:ext>
                </a:extLst>
              </p:cNvPr>
              <p:cNvSpPr/>
              <p:nvPr/>
            </p:nvSpPr>
            <p:spPr>
              <a:xfrm>
                <a:off x="6196056" y="2999088"/>
                <a:ext cx="1124041" cy="1276146"/>
              </a:xfrm>
              <a:custGeom>
                <a:avLst/>
                <a:gdLst>
                  <a:gd name="connsiteX0" fmla="*/ 906556 w 1856937"/>
                  <a:gd name="connsiteY0" fmla="*/ 132313 h 2108217"/>
                  <a:gd name="connsiteX1" fmla="*/ 135496 w 1856937"/>
                  <a:gd name="connsiteY1" fmla="*/ 584744 h 2108217"/>
                  <a:gd name="connsiteX2" fmla="*/ 131891 w 1856937"/>
                  <a:gd name="connsiteY2" fmla="*/ 602599 h 2108217"/>
                  <a:gd name="connsiteX3" fmla="*/ 117180 w 1856937"/>
                  <a:gd name="connsiteY3" fmla="*/ 624418 h 2108217"/>
                  <a:gd name="connsiteX4" fmla="*/ 104171 w 1856937"/>
                  <a:gd name="connsiteY4" fmla="*/ 633189 h 2108217"/>
                  <a:gd name="connsiteX5" fmla="*/ 110432 w 1856937"/>
                  <a:gd name="connsiteY5" fmla="*/ 1525480 h 2108217"/>
                  <a:gd name="connsiteX6" fmla="*/ 117181 w 1856937"/>
                  <a:gd name="connsiteY6" fmla="*/ 1530030 h 2108217"/>
                  <a:gd name="connsiteX7" fmla="*/ 131891 w 1856937"/>
                  <a:gd name="connsiteY7" fmla="*/ 1551848 h 2108217"/>
                  <a:gd name="connsiteX8" fmla="*/ 135577 w 1856937"/>
                  <a:gd name="connsiteY8" fmla="*/ 1570104 h 2108217"/>
                  <a:gd name="connsiteX9" fmla="*/ 880994 w 1856937"/>
                  <a:gd name="connsiteY9" fmla="*/ 1993488 h 2108217"/>
                  <a:gd name="connsiteX10" fmla="*/ 882646 w 1856937"/>
                  <a:gd name="connsiteY10" fmla="*/ 1991037 h 2108217"/>
                  <a:gd name="connsiteX11" fmla="*/ 931184 w 1856937"/>
                  <a:gd name="connsiteY11" fmla="*/ 1970932 h 2108217"/>
                  <a:gd name="connsiteX12" fmla="*/ 979721 w 1856937"/>
                  <a:gd name="connsiteY12" fmla="*/ 1991037 h 2108217"/>
                  <a:gd name="connsiteX13" fmla="*/ 985317 w 1856937"/>
                  <a:gd name="connsiteY13" fmla="*/ 1999337 h 2108217"/>
                  <a:gd name="connsiteX14" fmla="*/ 1721968 w 1856937"/>
                  <a:gd name="connsiteY14" fmla="*/ 1567095 h 2108217"/>
                  <a:gd name="connsiteX15" fmla="*/ 1725046 w 1856937"/>
                  <a:gd name="connsiteY15" fmla="*/ 1551848 h 2108217"/>
                  <a:gd name="connsiteX16" fmla="*/ 1739757 w 1856937"/>
                  <a:gd name="connsiteY16" fmla="*/ 1530029 h 2108217"/>
                  <a:gd name="connsiteX17" fmla="*/ 1760609 w 1856937"/>
                  <a:gd name="connsiteY17" fmla="*/ 1515970 h 2108217"/>
                  <a:gd name="connsiteX18" fmla="*/ 1754422 w 1856937"/>
                  <a:gd name="connsiteY18" fmla="*/ 634305 h 2108217"/>
                  <a:gd name="connsiteX19" fmla="*/ 1739758 w 1856937"/>
                  <a:gd name="connsiteY19" fmla="*/ 624418 h 2108217"/>
                  <a:gd name="connsiteX20" fmla="*/ 1719653 w 1856937"/>
                  <a:gd name="connsiteY20" fmla="*/ 575881 h 2108217"/>
                  <a:gd name="connsiteX21" fmla="*/ 1720351 w 1856937"/>
                  <a:gd name="connsiteY21" fmla="*/ 572427 h 2108217"/>
                  <a:gd name="connsiteX22" fmla="*/ 948186 w 1856937"/>
                  <a:gd name="connsiteY22" fmla="*/ 133852 h 2108217"/>
                  <a:gd name="connsiteX23" fmla="*/ 931184 w 1856937"/>
                  <a:gd name="connsiteY23" fmla="*/ 137285 h 2108217"/>
                  <a:gd name="connsiteX24" fmla="*/ 931184 w 1856937"/>
                  <a:gd name="connsiteY24" fmla="*/ 0 h 2108217"/>
                  <a:gd name="connsiteX25" fmla="*/ 999826 w 1856937"/>
                  <a:gd name="connsiteY25" fmla="*/ 68643 h 2108217"/>
                  <a:gd name="connsiteX26" fmla="*/ 994432 w 1856937"/>
                  <a:gd name="connsiteY26" fmla="*/ 95361 h 2108217"/>
                  <a:gd name="connsiteX27" fmla="*/ 993705 w 1856937"/>
                  <a:gd name="connsiteY27" fmla="*/ 96440 h 2108217"/>
                  <a:gd name="connsiteX28" fmla="*/ 1745473 w 1856937"/>
                  <a:gd name="connsiteY28" fmla="*/ 523490 h 2108217"/>
                  <a:gd name="connsiteX29" fmla="*/ 1761577 w 1856937"/>
                  <a:gd name="connsiteY29" fmla="*/ 512633 h 2108217"/>
                  <a:gd name="connsiteX30" fmla="*/ 1788295 w 1856937"/>
                  <a:gd name="connsiteY30" fmla="*/ 507239 h 2108217"/>
                  <a:gd name="connsiteX31" fmla="*/ 1856937 w 1856937"/>
                  <a:gd name="connsiteY31" fmla="*/ 575881 h 2108217"/>
                  <a:gd name="connsiteX32" fmla="*/ 1815013 w 1856937"/>
                  <a:gd name="connsiteY32" fmla="*/ 639129 h 2108217"/>
                  <a:gd name="connsiteX33" fmla="*/ 1809427 w 1856937"/>
                  <a:gd name="connsiteY33" fmla="*/ 640257 h 2108217"/>
                  <a:gd name="connsiteX34" fmla="*/ 1815598 w 1856937"/>
                  <a:gd name="connsiteY34" fmla="*/ 1515712 h 2108217"/>
                  <a:gd name="connsiteX35" fmla="*/ 1836832 w 1856937"/>
                  <a:gd name="connsiteY35" fmla="*/ 1530029 h 2108217"/>
                  <a:gd name="connsiteX36" fmla="*/ 1856937 w 1856937"/>
                  <a:gd name="connsiteY36" fmla="*/ 1578567 h 2108217"/>
                  <a:gd name="connsiteX37" fmla="*/ 1788295 w 1856937"/>
                  <a:gd name="connsiteY37" fmla="*/ 1647209 h 2108217"/>
                  <a:gd name="connsiteX38" fmla="*/ 1739757 w 1856937"/>
                  <a:gd name="connsiteY38" fmla="*/ 1627104 h 2108217"/>
                  <a:gd name="connsiteX39" fmla="*/ 1736513 w 1856937"/>
                  <a:gd name="connsiteY39" fmla="*/ 1622293 h 2108217"/>
                  <a:gd name="connsiteX40" fmla="*/ 996396 w 1856937"/>
                  <a:gd name="connsiteY40" fmla="*/ 2056566 h 2108217"/>
                  <a:gd name="connsiteX41" fmla="*/ 994432 w 1856937"/>
                  <a:gd name="connsiteY41" fmla="*/ 2066293 h 2108217"/>
                  <a:gd name="connsiteX42" fmla="*/ 931184 w 1856937"/>
                  <a:gd name="connsiteY42" fmla="*/ 2108217 h 2108217"/>
                  <a:gd name="connsiteX43" fmla="*/ 867936 w 1856937"/>
                  <a:gd name="connsiteY43" fmla="*/ 2066293 h 2108217"/>
                  <a:gd name="connsiteX44" fmla="*/ 864047 w 1856937"/>
                  <a:gd name="connsiteY44" fmla="*/ 2047034 h 2108217"/>
                  <a:gd name="connsiteX45" fmla="*/ 119294 w 1856937"/>
                  <a:gd name="connsiteY45" fmla="*/ 1623969 h 2108217"/>
                  <a:gd name="connsiteX46" fmla="*/ 117181 w 1856937"/>
                  <a:gd name="connsiteY46" fmla="*/ 1627104 h 2108217"/>
                  <a:gd name="connsiteX47" fmla="*/ 68643 w 1856937"/>
                  <a:gd name="connsiteY47" fmla="*/ 1647209 h 2108217"/>
                  <a:gd name="connsiteX48" fmla="*/ 1 w 1856937"/>
                  <a:gd name="connsiteY48" fmla="*/ 1578567 h 2108217"/>
                  <a:gd name="connsiteX49" fmla="*/ 41924 w 1856937"/>
                  <a:gd name="connsiteY49" fmla="*/ 1515319 h 2108217"/>
                  <a:gd name="connsiteX50" fmla="*/ 55440 w 1856937"/>
                  <a:gd name="connsiteY50" fmla="*/ 1512591 h 2108217"/>
                  <a:gd name="connsiteX51" fmla="*/ 49293 w 1856937"/>
                  <a:gd name="connsiteY51" fmla="*/ 640616 h 2108217"/>
                  <a:gd name="connsiteX52" fmla="*/ 41923 w 1856937"/>
                  <a:gd name="connsiteY52" fmla="*/ 639129 h 2108217"/>
                  <a:gd name="connsiteX53" fmla="*/ 0 w 1856937"/>
                  <a:gd name="connsiteY53" fmla="*/ 575881 h 2108217"/>
                  <a:gd name="connsiteX54" fmla="*/ 68643 w 1856937"/>
                  <a:gd name="connsiteY54" fmla="*/ 507238 h 2108217"/>
                  <a:gd name="connsiteX55" fmla="*/ 117180 w 1856937"/>
                  <a:gd name="connsiteY55" fmla="*/ 527343 h 2108217"/>
                  <a:gd name="connsiteX56" fmla="*/ 119302 w 1856937"/>
                  <a:gd name="connsiteY56" fmla="*/ 530489 h 2108217"/>
                  <a:gd name="connsiteX57" fmla="*/ 867188 w 1856937"/>
                  <a:gd name="connsiteY57" fmla="*/ 91658 h 2108217"/>
                  <a:gd name="connsiteX58" fmla="*/ 862541 w 1856937"/>
                  <a:gd name="connsiteY58" fmla="*/ 68643 h 2108217"/>
                  <a:gd name="connsiteX59" fmla="*/ 931184 w 1856937"/>
                  <a:gd name="connsiteY59" fmla="*/ 0 h 210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856937" h="2108217">
                    <a:moveTo>
                      <a:pt x="906556" y="132313"/>
                    </a:moveTo>
                    <a:lnTo>
                      <a:pt x="135496" y="584744"/>
                    </a:lnTo>
                    <a:lnTo>
                      <a:pt x="131891" y="602599"/>
                    </a:lnTo>
                    <a:cubicBezTo>
                      <a:pt x="128418" y="610812"/>
                      <a:pt x="123391" y="618207"/>
                      <a:pt x="117180" y="624418"/>
                    </a:cubicBezTo>
                    <a:lnTo>
                      <a:pt x="104171" y="633189"/>
                    </a:lnTo>
                    <a:lnTo>
                      <a:pt x="110432" y="1525480"/>
                    </a:lnTo>
                    <a:lnTo>
                      <a:pt x="117181" y="1530030"/>
                    </a:lnTo>
                    <a:cubicBezTo>
                      <a:pt x="123391" y="1536241"/>
                      <a:pt x="128418" y="1543636"/>
                      <a:pt x="131891" y="1551848"/>
                    </a:cubicBezTo>
                    <a:lnTo>
                      <a:pt x="135577" y="1570104"/>
                    </a:lnTo>
                    <a:lnTo>
                      <a:pt x="880994" y="1993488"/>
                    </a:lnTo>
                    <a:lnTo>
                      <a:pt x="882646" y="1991037"/>
                    </a:lnTo>
                    <a:cubicBezTo>
                      <a:pt x="895068" y="1978615"/>
                      <a:pt x="912229" y="1970932"/>
                      <a:pt x="931184" y="1970932"/>
                    </a:cubicBezTo>
                    <a:cubicBezTo>
                      <a:pt x="950139" y="1970932"/>
                      <a:pt x="967299" y="1978615"/>
                      <a:pt x="979721" y="1991037"/>
                    </a:cubicBezTo>
                    <a:lnTo>
                      <a:pt x="985317" y="1999337"/>
                    </a:lnTo>
                    <a:lnTo>
                      <a:pt x="1721968" y="1567095"/>
                    </a:lnTo>
                    <a:lnTo>
                      <a:pt x="1725046" y="1551848"/>
                    </a:lnTo>
                    <a:cubicBezTo>
                      <a:pt x="1728520" y="1543635"/>
                      <a:pt x="1733546" y="1536240"/>
                      <a:pt x="1739757" y="1530029"/>
                    </a:cubicBezTo>
                    <a:lnTo>
                      <a:pt x="1760609" y="1515970"/>
                    </a:lnTo>
                    <a:lnTo>
                      <a:pt x="1754422" y="634305"/>
                    </a:lnTo>
                    <a:lnTo>
                      <a:pt x="1739758" y="624418"/>
                    </a:lnTo>
                    <a:cubicBezTo>
                      <a:pt x="1727336" y="611997"/>
                      <a:pt x="1719653" y="594836"/>
                      <a:pt x="1719653" y="575881"/>
                    </a:cubicBezTo>
                    <a:lnTo>
                      <a:pt x="1720351" y="572427"/>
                    </a:lnTo>
                    <a:lnTo>
                      <a:pt x="948186" y="133852"/>
                    </a:lnTo>
                    <a:lnTo>
                      <a:pt x="931184" y="137285"/>
                    </a:lnTo>
                    <a:close/>
                    <a:moveTo>
                      <a:pt x="931184" y="0"/>
                    </a:moveTo>
                    <a:cubicBezTo>
                      <a:pt x="969094" y="0"/>
                      <a:pt x="999826" y="30732"/>
                      <a:pt x="999826" y="68643"/>
                    </a:cubicBezTo>
                    <a:cubicBezTo>
                      <a:pt x="999826" y="78120"/>
                      <a:pt x="997906" y="87149"/>
                      <a:pt x="994432" y="95361"/>
                    </a:cubicBezTo>
                    <a:lnTo>
                      <a:pt x="993705" y="96440"/>
                    </a:lnTo>
                    <a:lnTo>
                      <a:pt x="1745473" y="523490"/>
                    </a:lnTo>
                    <a:lnTo>
                      <a:pt x="1761577" y="512633"/>
                    </a:lnTo>
                    <a:cubicBezTo>
                      <a:pt x="1769789" y="509160"/>
                      <a:pt x="1778818" y="507239"/>
                      <a:pt x="1788295" y="507239"/>
                    </a:cubicBezTo>
                    <a:cubicBezTo>
                      <a:pt x="1826204" y="507239"/>
                      <a:pt x="1856937" y="537971"/>
                      <a:pt x="1856937" y="575881"/>
                    </a:cubicBezTo>
                    <a:cubicBezTo>
                      <a:pt x="1856937" y="604314"/>
                      <a:pt x="1839650" y="628708"/>
                      <a:pt x="1815013" y="639129"/>
                    </a:cubicBezTo>
                    <a:lnTo>
                      <a:pt x="1809427" y="640257"/>
                    </a:lnTo>
                    <a:lnTo>
                      <a:pt x="1815598" y="1515712"/>
                    </a:lnTo>
                    <a:lnTo>
                      <a:pt x="1836832" y="1530029"/>
                    </a:lnTo>
                    <a:cubicBezTo>
                      <a:pt x="1849254" y="1542451"/>
                      <a:pt x="1856937" y="1559611"/>
                      <a:pt x="1856937" y="1578567"/>
                    </a:cubicBezTo>
                    <a:cubicBezTo>
                      <a:pt x="1856937" y="1616477"/>
                      <a:pt x="1826204" y="1647209"/>
                      <a:pt x="1788295" y="1647209"/>
                    </a:cubicBezTo>
                    <a:cubicBezTo>
                      <a:pt x="1769340" y="1647209"/>
                      <a:pt x="1752179" y="1639526"/>
                      <a:pt x="1739757" y="1627104"/>
                    </a:cubicBezTo>
                    <a:lnTo>
                      <a:pt x="1736513" y="1622293"/>
                    </a:lnTo>
                    <a:lnTo>
                      <a:pt x="996396" y="2056566"/>
                    </a:lnTo>
                    <a:lnTo>
                      <a:pt x="994432" y="2066293"/>
                    </a:lnTo>
                    <a:cubicBezTo>
                      <a:pt x="984011" y="2090930"/>
                      <a:pt x="959616" y="2108217"/>
                      <a:pt x="931184" y="2108217"/>
                    </a:cubicBezTo>
                    <a:cubicBezTo>
                      <a:pt x="902751" y="2108217"/>
                      <a:pt x="878356" y="2090930"/>
                      <a:pt x="867936" y="2066293"/>
                    </a:cubicBezTo>
                    <a:lnTo>
                      <a:pt x="864047" y="2047034"/>
                    </a:lnTo>
                    <a:lnTo>
                      <a:pt x="119294" y="1623969"/>
                    </a:lnTo>
                    <a:lnTo>
                      <a:pt x="117181" y="1627104"/>
                    </a:lnTo>
                    <a:cubicBezTo>
                      <a:pt x="104759" y="1639526"/>
                      <a:pt x="87598" y="1647209"/>
                      <a:pt x="68643" y="1647209"/>
                    </a:cubicBezTo>
                    <a:cubicBezTo>
                      <a:pt x="30733" y="1647209"/>
                      <a:pt x="1" y="1616477"/>
                      <a:pt x="1" y="1578567"/>
                    </a:cubicBezTo>
                    <a:cubicBezTo>
                      <a:pt x="1" y="1550134"/>
                      <a:pt x="17288" y="1525740"/>
                      <a:pt x="41924" y="1515319"/>
                    </a:cubicBezTo>
                    <a:lnTo>
                      <a:pt x="55440" y="1512591"/>
                    </a:lnTo>
                    <a:lnTo>
                      <a:pt x="49293" y="640616"/>
                    </a:lnTo>
                    <a:lnTo>
                      <a:pt x="41923" y="639129"/>
                    </a:lnTo>
                    <a:cubicBezTo>
                      <a:pt x="17287" y="628708"/>
                      <a:pt x="0" y="604313"/>
                      <a:pt x="0" y="575881"/>
                    </a:cubicBezTo>
                    <a:cubicBezTo>
                      <a:pt x="0" y="537970"/>
                      <a:pt x="30732" y="507238"/>
                      <a:pt x="68643" y="507238"/>
                    </a:cubicBezTo>
                    <a:cubicBezTo>
                      <a:pt x="87598" y="507238"/>
                      <a:pt x="104759" y="514921"/>
                      <a:pt x="117180" y="527343"/>
                    </a:cubicBezTo>
                    <a:lnTo>
                      <a:pt x="119302" y="530489"/>
                    </a:lnTo>
                    <a:lnTo>
                      <a:pt x="867188" y="91658"/>
                    </a:lnTo>
                    <a:lnTo>
                      <a:pt x="862541" y="68643"/>
                    </a:lnTo>
                    <a:cubicBezTo>
                      <a:pt x="862541" y="30732"/>
                      <a:pt x="893274" y="0"/>
                      <a:pt x="9311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Freeform: Shape 59">
                <a:extLst>
                  <a:ext uri="{FF2B5EF4-FFF2-40B4-BE49-F238E27FC236}">
                    <a16:creationId xmlns:a16="http://schemas.microsoft.com/office/drawing/2014/main" id="{5BCC4543-8F6D-2D4E-9AFA-C3339B04EF20}"/>
                  </a:ext>
                </a:extLst>
              </p:cNvPr>
              <p:cNvSpPr/>
              <p:nvPr/>
            </p:nvSpPr>
            <p:spPr>
              <a:xfrm>
                <a:off x="4833263" y="3803471"/>
                <a:ext cx="1126929" cy="1276507"/>
              </a:xfrm>
              <a:custGeom>
                <a:avLst/>
                <a:gdLst>
                  <a:gd name="connsiteX0" fmla="*/ 883302 w 1861709"/>
                  <a:gd name="connsiteY0" fmla="*/ 114259 h 2108813"/>
                  <a:gd name="connsiteX1" fmla="*/ 141458 w 1861709"/>
                  <a:gd name="connsiteY1" fmla="*/ 549547 h 2108813"/>
                  <a:gd name="connsiteX2" fmla="*/ 140599 w 1861709"/>
                  <a:gd name="connsiteY2" fmla="*/ 553803 h 2108813"/>
                  <a:gd name="connsiteX3" fmla="*/ 104069 w 1861709"/>
                  <a:gd name="connsiteY3" fmla="*/ 590333 h 2108813"/>
                  <a:gd name="connsiteX4" fmla="*/ 89500 w 1861709"/>
                  <a:gd name="connsiteY4" fmla="*/ 593274 h 2108813"/>
                  <a:gd name="connsiteX5" fmla="*/ 95674 w 1861709"/>
                  <a:gd name="connsiteY5" fmla="*/ 1473120 h 2108813"/>
                  <a:gd name="connsiteX6" fmla="*/ 117179 w 1861709"/>
                  <a:gd name="connsiteY6" fmla="*/ 1487619 h 2108813"/>
                  <a:gd name="connsiteX7" fmla="*/ 137284 w 1861709"/>
                  <a:gd name="connsiteY7" fmla="*/ 1536156 h 2108813"/>
                  <a:gd name="connsiteX8" fmla="*/ 133657 w 1861709"/>
                  <a:gd name="connsiteY8" fmla="*/ 1554120 h 2108813"/>
                  <a:gd name="connsiteX9" fmla="*/ 893813 w 1861709"/>
                  <a:gd name="connsiteY9" fmla="*/ 1985874 h 2108813"/>
                  <a:gd name="connsiteX10" fmla="*/ 907090 w 1861709"/>
                  <a:gd name="connsiteY10" fmla="*/ 1976922 h 2108813"/>
                  <a:gd name="connsiteX11" fmla="*/ 933809 w 1861709"/>
                  <a:gd name="connsiteY11" fmla="*/ 1971528 h 2108813"/>
                  <a:gd name="connsiteX12" fmla="*/ 960528 w 1861709"/>
                  <a:gd name="connsiteY12" fmla="*/ 1976922 h 2108813"/>
                  <a:gd name="connsiteX13" fmla="*/ 964699 w 1861709"/>
                  <a:gd name="connsiteY13" fmla="*/ 1979735 h 2108813"/>
                  <a:gd name="connsiteX14" fmla="*/ 1718163 w 1861709"/>
                  <a:gd name="connsiteY14" fmla="*/ 1537628 h 2108813"/>
                  <a:gd name="connsiteX15" fmla="*/ 1717866 w 1861709"/>
                  <a:gd name="connsiteY15" fmla="*/ 1536156 h 2108813"/>
                  <a:gd name="connsiteX16" fmla="*/ 1737971 w 1861709"/>
                  <a:gd name="connsiteY16" fmla="*/ 1487618 h 2108813"/>
                  <a:gd name="connsiteX17" fmla="*/ 1745981 w 1861709"/>
                  <a:gd name="connsiteY17" fmla="*/ 1482218 h 2108813"/>
                  <a:gd name="connsiteX18" fmla="*/ 1739569 w 1861709"/>
                  <a:gd name="connsiteY18" fmla="*/ 568449 h 2108813"/>
                  <a:gd name="connsiteX19" fmla="*/ 965295 w 1861709"/>
                  <a:gd name="connsiteY19" fmla="*/ 128677 h 2108813"/>
                  <a:gd name="connsiteX20" fmla="*/ 960528 w 1861709"/>
                  <a:gd name="connsiteY20" fmla="*/ 131891 h 2108813"/>
                  <a:gd name="connsiteX21" fmla="*/ 933809 w 1861709"/>
                  <a:gd name="connsiteY21" fmla="*/ 137285 h 2108813"/>
                  <a:gd name="connsiteX22" fmla="*/ 885271 w 1861709"/>
                  <a:gd name="connsiteY22" fmla="*/ 117180 h 2108813"/>
                  <a:gd name="connsiteX23" fmla="*/ 933809 w 1861709"/>
                  <a:gd name="connsiteY23" fmla="*/ 0 h 2108813"/>
                  <a:gd name="connsiteX24" fmla="*/ 1002451 w 1861709"/>
                  <a:gd name="connsiteY24" fmla="*/ 68643 h 2108813"/>
                  <a:gd name="connsiteX25" fmla="*/ 999208 w 1861709"/>
                  <a:gd name="connsiteY25" fmla="*/ 84708 h 2108813"/>
                  <a:gd name="connsiteX26" fmla="*/ 1730125 w 1861709"/>
                  <a:gd name="connsiteY26" fmla="*/ 499913 h 2108813"/>
                  <a:gd name="connsiteX27" fmla="*/ 1744530 w 1861709"/>
                  <a:gd name="connsiteY27" fmla="*/ 478548 h 2108813"/>
                  <a:gd name="connsiteX28" fmla="*/ 1793067 w 1861709"/>
                  <a:gd name="connsiteY28" fmla="*/ 458443 h 2108813"/>
                  <a:gd name="connsiteX29" fmla="*/ 1861709 w 1861709"/>
                  <a:gd name="connsiteY29" fmla="*/ 527085 h 2108813"/>
                  <a:gd name="connsiteX30" fmla="*/ 1819786 w 1861709"/>
                  <a:gd name="connsiteY30" fmla="*/ 590333 h 2108813"/>
                  <a:gd name="connsiteX31" fmla="*/ 1794661 w 1861709"/>
                  <a:gd name="connsiteY31" fmla="*/ 595405 h 2108813"/>
                  <a:gd name="connsiteX32" fmla="*/ 1800828 w 1861709"/>
                  <a:gd name="connsiteY32" fmla="*/ 1470404 h 2108813"/>
                  <a:gd name="connsiteX33" fmla="*/ 1813228 w 1861709"/>
                  <a:gd name="connsiteY33" fmla="*/ 1472907 h 2108813"/>
                  <a:gd name="connsiteX34" fmla="*/ 1855151 w 1861709"/>
                  <a:gd name="connsiteY34" fmla="*/ 1536156 h 2108813"/>
                  <a:gd name="connsiteX35" fmla="*/ 1786509 w 1861709"/>
                  <a:gd name="connsiteY35" fmla="*/ 1604798 h 2108813"/>
                  <a:gd name="connsiteX36" fmla="*/ 1759790 w 1861709"/>
                  <a:gd name="connsiteY36" fmla="*/ 1599404 h 2108813"/>
                  <a:gd name="connsiteX37" fmla="*/ 1741991 w 1861709"/>
                  <a:gd name="connsiteY37" fmla="*/ 1587404 h 2108813"/>
                  <a:gd name="connsiteX38" fmla="*/ 999052 w 1861709"/>
                  <a:gd name="connsiteY38" fmla="*/ 2023332 h 2108813"/>
                  <a:gd name="connsiteX39" fmla="*/ 1002451 w 1861709"/>
                  <a:gd name="connsiteY39" fmla="*/ 2040171 h 2108813"/>
                  <a:gd name="connsiteX40" fmla="*/ 933809 w 1861709"/>
                  <a:gd name="connsiteY40" fmla="*/ 2108813 h 2108813"/>
                  <a:gd name="connsiteX41" fmla="*/ 865166 w 1861709"/>
                  <a:gd name="connsiteY41" fmla="*/ 2040171 h 2108813"/>
                  <a:gd name="connsiteX42" fmla="*/ 866489 w 1861709"/>
                  <a:gd name="connsiteY42" fmla="*/ 2033621 h 2108813"/>
                  <a:gd name="connsiteX43" fmla="*/ 98444 w 1861709"/>
                  <a:gd name="connsiteY43" fmla="*/ 1597326 h 2108813"/>
                  <a:gd name="connsiteX44" fmla="*/ 95361 w 1861709"/>
                  <a:gd name="connsiteY44" fmla="*/ 1599404 h 2108813"/>
                  <a:gd name="connsiteX45" fmla="*/ 68642 w 1861709"/>
                  <a:gd name="connsiteY45" fmla="*/ 1604798 h 2108813"/>
                  <a:gd name="connsiteX46" fmla="*/ 0 w 1861709"/>
                  <a:gd name="connsiteY46" fmla="*/ 1536156 h 2108813"/>
                  <a:gd name="connsiteX47" fmla="*/ 20105 w 1861709"/>
                  <a:gd name="connsiteY47" fmla="*/ 1487619 h 2108813"/>
                  <a:gd name="connsiteX48" fmla="*/ 40715 w 1861709"/>
                  <a:gd name="connsiteY48" fmla="*/ 1473723 h 2108813"/>
                  <a:gd name="connsiteX49" fmla="*/ 34411 w 1861709"/>
                  <a:gd name="connsiteY49" fmla="*/ 579397 h 2108813"/>
                  <a:gd name="connsiteX50" fmla="*/ 28813 w 1861709"/>
                  <a:gd name="connsiteY50" fmla="*/ 575622 h 2108813"/>
                  <a:gd name="connsiteX51" fmla="*/ 8708 w 1861709"/>
                  <a:gd name="connsiteY51" fmla="*/ 527085 h 2108813"/>
                  <a:gd name="connsiteX52" fmla="*/ 77351 w 1861709"/>
                  <a:gd name="connsiteY52" fmla="*/ 458442 h 2108813"/>
                  <a:gd name="connsiteX53" fmla="*/ 125888 w 1861709"/>
                  <a:gd name="connsiteY53" fmla="*/ 478547 h 2108813"/>
                  <a:gd name="connsiteX54" fmla="*/ 133809 w 1861709"/>
                  <a:gd name="connsiteY54" fmla="*/ 490296 h 2108813"/>
                  <a:gd name="connsiteX55" fmla="*/ 866890 w 1861709"/>
                  <a:gd name="connsiteY55" fmla="*/ 60102 h 2108813"/>
                  <a:gd name="connsiteX56" fmla="*/ 870561 w 1861709"/>
                  <a:gd name="connsiteY56" fmla="*/ 41924 h 2108813"/>
                  <a:gd name="connsiteX57" fmla="*/ 933809 w 1861709"/>
                  <a:gd name="connsiteY57" fmla="*/ 0 h 2108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861709" h="2108813">
                    <a:moveTo>
                      <a:pt x="883302" y="114259"/>
                    </a:moveTo>
                    <a:lnTo>
                      <a:pt x="141458" y="549547"/>
                    </a:lnTo>
                    <a:lnTo>
                      <a:pt x="140599" y="553803"/>
                    </a:lnTo>
                    <a:cubicBezTo>
                      <a:pt x="133652" y="570228"/>
                      <a:pt x="120494" y="583386"/>
                      <a:pt x="104069" y="590333"/>
                    </a:cubicBezTo>
                    <a:lnTo>
                      <a:pt x="89500" y="593274"/>
                    </a:lnTo>
                    <a:lnTo>
                      <a:pt x="95674" y="1473120"/>
                    </a:lnTo>
                    <a:lnTo>
                      <a:pt x="117179" y="1487619"/>
                    </a:lnTo>
                    <a:cubicBezTo>
                      <a:pt x="129601" y="1500041"/>
                      <a:pt x="137284" y="1517201"/>
                      <a:pt x="137284" y="1536156"/>
                    </a:cubicBezTo>
                    <a:lnTo>
                      <a:pt x="133657" y="1554120"/>
                    </a:lnTo>
                    <a:lnTo>
                      <a:pt x="893813" y="1985874"/>
                    </a:lnTo>
                    <a:lnTo>
                      <a:pt x="907090" y="1976922"/>
                    </a:lnTo>
                    <a:cubicBezTo>
                      <a:pt x="915302" y="1973449"/>
                      <a:pt x="924331" y="1971528"/>
                      <a:pt x="933809" y="1971528"/>
                    </a:cubicBezTo>
                    <a:cubicBezTo>
                      <a:pt x="943286" y="1971528"/>
                      <a:pt x="952315" y="1973449"/>
                      <a:pt x="960528" y="1976922"/>
                    </a:cubicBezTo>
                    <a:lnTo>
                      <a:pt x="964699" y="1979735"/>
                    </a:lnTo>
                    <a:lnTo>
                      <a:pt x="1718163" y="1537628"/>
                    </a:lnTo>
                    <a:lnTo>
                      <a:pt x="1717866" y="1536156"/>
                    </a:lnTo>
                    <a:cubicBezTo>
                      <a:pt x="1717866" y="1517201"/>
                      <a:pt x="1725549" y="1500040"/>
                      <a:pt x="1737971" y="1487618"/>
                    </a:cubicBezTo>
                    <a:lnTo>
                      <a:pt x="1745981" y="1482218"/>
                    </a:lnTo>
                    <a:lnTo>
                      <a:pt x="1739569" y="568449"/>
                    </a:lnTo>
                    <a:lnTo>
                      <a:pt x="965295" y="128677"/>
                    </a:lnTo>
                    <a:lnTo>
                      <a:pt x="960528" y="131891"/>
                    </a:lnTo>
                    <a:cubicBezTo>
                      <a:pt x="952315" y="135364"/>
                      <a:pt x="943286" y="137285"/>
                      <a:pt x="933809" y="137285"/>
                    </a:cubicBezTo>
                    <a:cubicBezTo>
                      <a:pt x="914854" y="137285"/>
                      <a:pt x="897693" y="129602"/>
                      <a:pt x="885271" y="117180"/>
                    </a:cubicBezTo>
                    <a:close/>
                    <a:moveTo>
                      <a:pt x="933809" y="0"/>
                    </a:moveTo>
                    <a:cubicBezTo>
                      <a:pt x="971719" y="0"/>
                      <a:pt x="1002451" y="30732"/>
                      <a:pt x="1002451" y="68643"/>
                    </a:cubicBezTo>
                    <a:lnTo>
                      <a:pt x="999208" y="84708"/>
                    </a:lnTo>
                    <a:lnTo>
                      <a:pt x="1730125" y="499913"/>
                    </a:lnTo>
                    <a:lnTo>
                      <a:pt x="1744530" y="478548"/>
                    </a:lnTo>
                    <a:cubicBezTo>
                      <a:pt x="1756952" y="466126"/>
                      <a:pt x="1774112" y="458443"/>
                      <a:pt x="1793067" y="458443"/>
                    </a:cubicBezTo>
                    <a:cubicBezTo>
                      <a:pt x="1830977" y="458443"/>
                      <a:pt x="1861709" y="489175"/>
                      <a:pt x="1861709" y="527085"/>
                    </a:cubicBezTo>
                    <a:cubicBezTo>
                      <a:pt x="1861709" y="555518"/>
                      <a:pt x="1844422" y="579912"/>
                      <a:pt x="1819786" y="590333"/>
                    </a:cubicBezTo>
                    <a:lnTo>
                      <a:pt x="1794661" y="595405"/>
                    </a:lnTo>
                    <a:lnTo>
                      <a:pt x="1800828" y="1470404"/>
                    </a:lnTo>
                    <a:lnTo>
                      <a:pt x="1813228" y="1472907"/>
                    </a:lnTo>
                    <a:cubicBezTo>
                      <a:pt x="1837864" y="1483328"/>
                      <a:pt x="1855151" y="1507723"/>
                      <a:pt x="1855151" y="1536156"/>
                    </a:cubicBezTo>
                    <a:cubicBezTo>
                      <a:pt x="1855151" y="1574066"/>
                      <a:pt x="1824419" y="1604798"/>
                      <a:pt x="1786509" y="1604798"/>
                    </a:cubicBezTo>
                    <a:cubicBezTo>
                      <a:pt x="1777031" y="1604798"/>
                      <a:pt x="1768002" y="1602878"/>
                      <a:pt x="1759790" y="1599404"/>
                    </a:cubicBezTo>
                    <a:lnTo>
                      <a:pt x="1741991" y="1587404"/>
                    </a:lnTo>
                    <a:lnTo>
                      <a:pt x="999052" y="2023332"/>
                    </a:lnTo>
                    <a:lnTo>
                      <a:pt x="1002451" y="2040171"/>
                    </a:lnTo>
                    <a:cubicBezTo>
                      <a:pt x="1002451" y="2078081"/>
                      <a:pt x="971719" y="2108813"/>
                      <a:pt x="933809" y="2108813"/>
                    </a:cubicBezTo>
                    <a:cubicBezTo>
                      <a:pt x="895898" y="2108813"/>
                      <a:pt x="865166" y="2078081"/>
                      <a:pt x="865166" y="2040171"/>
                    </a:cubicBezTo>
                    <a:lnTo>
                      <a:pt x="866489" y="2033621"/>
                    </a:lnTo>
                    <a:lnTo>
                      <a:pt x="98444" y="1597326"/>
                    </a:lnTo>
                    <a:lnTo>
                      <a:pt x="95361" y="1599404"/>
                    </a:lnTo>
                    <a:cubicBezTo>
                      <a:pt x="87149" y="1602878"/>
                      <a:pt x="78120" y="1604798"/>
                      <a:pt x="68642" y="1604798"/>
                    </a:cubicBezTo>
                    <a:cubicBezTo>
                      <a:pt x="30732" y="1604798"/>
                      <a:pt x="0" y="1574066"/>
                      <a:pt x="0" y="1536156"/>
                    </a:cubicBezTo>
                    <a:cubicBezTo>
                      <a:pt x="0" y="1517201"/>
                      <a:pt x="7683" y="1500041"/>
                      <a:pt x="20105" y="1487619"/>
                    </a:cubicBezTo>
                    <a:lnTo>
                      <a:pt x="40715" y="1473723"/>
                    </a:lnTo>
                    <a:lnTo>
                      <a:pt x="34411" y="579397"/>
                    </a:lnTo>
                    <a:lnTo>
                      <a:pt x="28813" y="575622"/>
                    </a:lnTo>
                    <a:cubicBezTo>
                      <a:pt x="16391" y="563200"/>
                      <a:pt x="8708" y="546040"/>
                      <a:pt x="8708" y="527085"/>
                    </a:cubicBezTo>
                    <a:cubicBezTo>
                      <a:pt x="8708" y="489174"/>
                      <a:pt x="39440" y="458442"/>
                      <a:pt x="77351" y="458442"/>
                    </a:cubicBezTo>
                    <a:cubicBezTo>
                      <a:pt x="96306" y="458442"/>
                      <a:pt x="113466" y="466125"/>
                      <a:pt x="125888" y="478547"/>
                    </a:cubicBezTo>
                    <a:lnTo>
                      <a:pt x="133809" y="490296"/>
                    </a:lnTo>
                    <a:lnTo>
                      <a:pt x="866890" y="60102"/>
                    </a:lnTo>
                    <a:lnTo>
                      <a:pt x="870561" y="41924"/>
                    </a:lnTo>
                    <a:cubicBezTo>
                      <a:pt x="880981" y="17287"/>
                      <a:pt x="905376" y="0"/>
                      <a:pt x="9338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60">
                <a:extLst>
                  <a:ext uri="{FF2B5EF4-FFF2-40B4-BE49-F238E27FC236}">
                    <a16:creationId xmlns:a16="http://schemas.microsoft.com/office/drawing/2014/main" id="{9C3C40DD-71CD-ED4E-B799-5BB2955CB043}"/>
                  </a:ext>
                </a:extLst>
              </p:cNvPr>
              <p:cNvSpPr/>
              <p:nvPr/>
            </p:nvSpPr>
            <p:spPr>
              <a:xfrm>
                <a:off x="5518243" y="4192133"/>
                <a:ext cx="1123231" cy="1274464"/>
              </a:xfrm>
              <a:custGeom>
                <a:avLst/>
                <a:gdLst>
                  <a:gd name="connsiteX0" fmla="*/ 888594 w 1855599"/>
                  <a:gd name="connsiteY0" fmla="*/ 119700 h 2105439"/>
                  <a:gd name="connsiteX1" fmla="*/ 134265 w 1855599"/>
                  <a:gd name="connsiteY1" fmla="*/ 555227 h 2105439"/>
                  <a:gd name="connsiteX2" fmla="*/ 131891 w 1855599"/>
                  <a:gd name="connsiteY2" fmla="*/ 566988 h 2105439"/>
                  <a:gd name="connsiteX3" fmla="*/ 117180 w 1855599"/>
                  <a:gd name="connsiteY3" fmla="*/ 588806 h 2105439"/>
                  <a:gd name="connsiteX4" fmla="*/ 96375 w 1855599"/>
                  <a:gd name="connsiteY4" fmla="*/ 602834 h 2105439"/>
                  <a:gd name="connsiteX5" fmla="*/ 96375 w 1855599"/>
                  <a:gd name="connsiteY5" fmla="*/ 1474068 h 2105439"/>
                  <a:gd name="connsiteX6" fmla="*/ 117180 w 1855599"/>
                  <a:gd name="connsiteY6" fmla="*/ 1488095 h 2105439"/>
                  <a:gd name="connsiteX7" fmla="*/ 137285 w 1855599"/>
                  <a:gd name="connsiteY7" fmla="*/ 1536633 h 2105439"/>
                  <a:gd name="connsiteX8" fmla="*/ 134239 w 1855599"/>
                  <a:gd name="connsiteY8" fmla="*/ 1551721 h 2105439"/>
                  <a:gd name="connsiteX9" fmla="*/ 887376 w 1855599"/>
                  <a:gd name="connsiteY9" fmla="*/ 1986561 h 2105439"/>
                  <a:gd name="connsiteX10" fmla="*/ 906675 w 1855599"/>
                  <a:gd name="connsiteY10" fmla="*/ 1973549 h 2105439"/>
                  <a:gd name="connsiteX11" fmla="*/ 933393 w 1855599"/>
                  <a:gd name="connsiteY11" fmla="*/ 1968155 h 2105439"/>
                  <a:gd name="connsiteX12" fmla="*/ 960112 w 1855599"/>
                  <a:gd name="connsiteY12" fmla="*/ 1973549 h 2105439"/>
                  <a:gd name="connsiteX13" fmla="*/ 968397 w 1855599"/>
                  <a:gd name="connsiteY13" fmla="*/ 1979135 h 2105439"/>
                  <a:gd name="connsiteX14" fmla="*/ 1720036 w 1855599"/>
                  <a:gd name="connsiteY14" fmla="*/ 1545161 h 2105439"/>
                  <a:gd name="connsiteX15" fmla="*/ 1718314 w 1855599"/>
                  <a:gd name="connsiteY15" fmla="*/ 1536633 h 2105439"/>
                  <a:gd name="connsiteX16" fmla="*/ 1738419 w 1855599"/>
                  <a:gd name="connsiteY16" fmla="*/ 1488095 h 2105439"/>
                  <a:gd name="connsiteX17" fmla="*/ 1746537 w 1855599"/>
                  <a:gd name="connsiteY17" fmla="*/ 1482622 h 2105439"/>
                  <a:gd name="connsiteX18" fmla="*/ 1746537 w 1855599"/>
                  <a:gd name="connsiteY18" fmla="*/ 592877 h 2105439"/>
                  <a:gd name="connsiteX19" fmla="*/ 1737046 w 1855599"/>
                  <a:gd name="connsiteY19" fmla="*/ 586478 h 2105439"/>
                  <a:gd name="connsiteX20" fmla="*/ 1722335 w 1855599"/>
                  <a:gd name="connsiteY20" fmla="*/ 564659 h 2105439"/>
                  <a:gd name="connsiteX21" fmla="*/ 1721986 w 1855599"/>
                  <a:gd name="connsiteY21" fmla="*/ 562929 h 2105439"/>
                  <a:gd name="connsiteX22" fmla="*/ 967179 w 1855599"/>
                  <a:gd name="connsiteY22" fmla="*/ 127125 h 2105439"/>
                  <a:gd name="connsiteX23" fmla="*/ 960112 w 1855599"/>
                  <a:gd name="connsiteY23" fmla="*/ 131890 h 2105439"/>
                  <a:gd name="connsiteX24" fmla="*/ 933393 w 1855599"/>
                  <a:gd name="connsiteY24" fmla="*/ 137284 h 2105439"/>
                  <a:gd name="connsiteX25" fmla="*/ 906675 w 1855599"/>
                  <a:gd name="connsiteY25" fmla="*/ 131890 h 2105439"/>
                  <a:gd name="connsiteX26" fmla="*/ 933393 w 1855599"/>
                  <a:gd name="connsiteY26" fmla="*/ 0 h 2105439"/>
                  <a:gd name="connsiteX27" fmla="*/ 1002035 w 1855599"/>
                  <a:gd name="connsiteY27" fmla="*/ 68642 h 2105439"/>
                  <a:gd name="connsiteX28" fmla="*/ 999295 w 1855599"/>
                  <a:gd name="connsiteY28" fmla="*/ 82214 h 2105439"/>
                  <a:gd name="connsiteX29" fmla="*/ 1727956 w 1855599"/>
                  <a:gd name="connsiteY29" fmla="*/ 502885 h 2105439"/>
                  <a:gd name="connsiteX30" fmla="*/ 1737046 w 1855599"/>
                  <a:gd name="connsiteY30" fmla="*/ 489403 h 2105439"/>
                  <a:gd name="connsiteX31" fmla="*/ 1785584 w 1855599"/>
                  <a:gd name="connsiteY31" fmla="*/ 469298 h 2105439"/>
                  <a:gd name="connsiteX32" fmla="*/ 1854226 w 1855599"/>
                  <a:gd name="connsiteY32" fmla="*/ 537941 h 2105439"/>
                  <a:gd name="connsiteX33" fmla="*/ 1812302 w 1855599"/>
                  <a:gd name="connsiteY33" fmla="*/ 601189 h 2105439"/>
                  <a:gd name="connsiteX34" fmla="*/ 1801510 w 1855599"/>
                  <a:gd name="connsiteY34" fmla="*/ 603368 h 2105439"/>
                  <a:gd name="connsiteX35" fmla="*/ 1801510 w 1855599"/>
                  <a:gd name="connsiteY35" fmla="*/ 1470929 h 2105439"/>
                  <a:gd name="connsiteX36" fmla="*/ 1813676 w 1855599"/>
                  <a:gd name="connsiteY36" fmla="*/ 1473385 h 2105439"/>
                  <a:gd name="connsiteX37" fmla="*/ 1855599 w 1855599"/>
                  <a:gd name="connsiteY37" fmla="*/ 1536633 h 2105439"/>
                  <a:gd name="connsiteX38" fmla="*/ 1786957 w 1855599"/>
                  <a:gd name="connsiteY38" fmla="*/ 1605275 h 2105439"/>
                  <a:gd name="connsiteX39" fmla="*/ 1760238 w 1855599"/>
                  <a:gd name="connsiteY39" fmla="*/ 1599881 h 2105439"/>
                  <a:gd name="connsiteX40" fmla="*/ 1748653 w 1855599"/>
                  <a:gd name="connsiteY40" fmla="*/ 1592070 h 2105439"/>
                  <a:gd name="connsiteX41" fmla="*/ 999560 w 1855599"/>
                  <a:gd name="connsiteY41" fmla="*/ 2024536 h 2105439"/>
                  <a:gd name="connsiteX42" fmla="*/ 1002035 w 1855599"/>
                  <a:gd name="connsiteY42" fmla="*/ 2036797 h 2105439"/>
                  <a:gd name="connsiteX43" fmla="*/ 933393 w 1855599"/>
                  <a:gd name="connsiteY43" fmla="*/ 2105439 h 2105439"/>
                  <a:gd name="connsiteX44" fmla="*/ 870146 w 1855599"/>
                  <a:gd name="connsiteY44" fmla="*/ 2063516 h 2105439"/>
                  <a:gd name="connsiteX45" fmla="*/ 864773 w 1855599"/>
                  <a:gd name="connsiteY45" fmla="*/ 2036903 h 2105439"/>
                  <a:gd name="connsiteX46" fmla="*/ 101094 w 1855599"/>
                  <a:gd name="connsiteY46" fmla="*/ 1596016 h 2105439"/>
                  <a:gd name="connsiteX47" fmla="*/ 95362 w 1855599"/>
                  <a:gd name="connsiteY47" fmla="*/ 1599881 h 2105439"/>
                  <a:gd name="connsiteX48" fmla="*/ 68643 w 1855599"/>
                  <a:gd name="connsiteY48" fmla="*/ 1605275 h 2105439"/>
                  <a:gd name="connsiteX49" fmla="*/ 0 w 1855599"/>
                  <a:gd name="connsiteY49" fmla="*/ 1536633 h 2105439"/>
                  <a:gd name="connsiteX50" fmla="*/ 20105 w 1855599"/>
                  <a:gd name="connsiteY50" fmla="*/ 1488095 h 2105439"/>
                  <a:gd name="connsiteX51" fmla="*/ 41401 w 1855599"/>
                  <a:gd name="connsiteY51" fmla="*/ 1473737 h 2105439"/>
                  <a:gd name="connsiteX52" fmla="*/ 41401 w 1855599"/>
                  <a:gd name="connsiteY52" fmla="*/ 603165 h 2105439"/>
                  <a:gd name="connsiteX53" fmla="*/ 20105 w 1855599"/>
                  <a:gd name="connsiteY53" fmla="*/ 588806 h 2105439"/>
                  <a:gd name="connsiteX54" fmla="*/ 0 w 1855599"/>
                  <a:gd name="connsiteY54" fmla="*/ 540269 h 2105439"/>
                  <a:gd name="connsiteX55" fmla="*/ 68643 w 1855599"/>
                  <a:gd name="connsiteY55" fmla="*/ 471626 h 2105439"/>
                  <a:gd name="connsiteX56" fmla="*/ 117180 w 1855599"/>
                  <a:gd name="connsiteY56" fmla="*/ 491731 h 2105439"/>
                  <a:gd name="connsiteX57" fmla="*/ 121970 w 1855599"/>
                  <a:gd name="connsiteY57" fmla="*/ 498835 h 2105439"/>
                  <a:gd name="connsiteX58" fmla="*/ 864999 w 1855599"/>
                  <a:gd name="connsiteY58" fmla="*/ 69870 h 2105439"/>
                  <a:gd name="connsiteX59" fmla="*/ 864751 w 1855599"/>
                  <a:gd name="connsiteY59" fmla="*/ 68642 h 2105439"/>
                  <a:gd name="connsiteX60" fmla="*/ 933393 w 1855599"/>
                  <a:gd name="connsiteY60" fmla="*/ 0 h 210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855599" h="2105439">
                    <a:moveTo>
                      <a:pt x="888594" y="119700"/>
                    </a:moveTo>
                    <a:lnTo>
                      <a:pt x="134265" y="555227"/>
                    </a:lnTo>
                    <a:lnTo>
                      <a:pt x="131891" y="566988"/>
                    </a:lnTo>
                    <a:cubicBezTo>
                      <a:pt x="128418" y="575200"/>
                      <a:pt x="123391" y="582596"/>
                      <a:pt x="117180" y="588806"/>
                    </a:cubicBezTo>
                    <a:lnTo>
                      <a:pt x="96375" y="602834"/>
                    </a:lnTo>
                    <a:lnTo>
                      <a:pt x="96375" y="1474068"/>
                    </a:lnTo>
                    <a:lnTo>
                      <a:pt x="117180" y="1488095"/>
                    </a:lnTo>
                    <a:cubicBezTo>
                      <a:pt x="129602" y="1500517"/>
                      <a:pt x="137285" y="1517678"/>
                      <a:pt x="137285" y="1536633"/>
                    </a:cubicBezTo>
                    <a:lnTo>
                      <a:pt x="134239" y="1551721"/>
                    </a:lnTo>
                    <a:lnTo>
                      <a:pt x="887376" y="1986561"/>
                    </a:lnTo>
                    <a:lnTo>
                      <a:pt x="906675" y="1973549"/>
                    </a:lnTo>
                    <a:cubicBezTo>
                      <a:pt x="914887" y="1970076"/>
                      <a:pt x="923916" y="1968155"/>
                      <a:pt x="933393" y="1968155"/>
                    </a:cubicBezTo>
                    <a:cubicBezTo>
                      <a:pt x="942871" y="1968155"/>
                      <a:pt x="951900" y="1970076"/>
                      <a:pt x="960112" y="1973549"/>
                    </a:cubicBezTo>
                    <a:lnTo>
                      <a:pt x="968397" y="1979135"/>
                    </a:lnTo>
                    <a:lnTo>
                      <a:pt x="1720036" y="1545161"/>
                    </a:lnTo>
                    <a:lnTo>
                      <a:pt x="1718314" y="1536633"/>
                    </a:lnTo>
                    <a:cubicBezTo>
                      <a:pt x="1718314" y="1517678"/>
                      <a:pt x="1725998" y="1500517"/>
                      <a:pt x="1738419" y="1488095"/>
                    </a:cubicBezTo>
                    <a:lnTo>
                      <a:pt x="1746537" y="1482622"/>
                    </a:lnTo>
                    <a:lnTo>
                      <a:pt x="1746537" y="592877"/>
                    </a:lnTo>
                    <a:lnTo>
                      <a:pt x="1737046" y="586478"/>
                    </a:lnTo>
                    <a:cubicBezTo>
                      <a:pt x="1730835" y="580267"/>
                      <a:pt x="1725809" y="572871"/>
                      <a:pt x="1722335" y="564659"/>
                    </a:cubicBezTo>
                    <a:lnTo>
                      <a:pt x="1721986" y="562929"/>
                    </a:lnTo>
                    <a:lnTo>
                      <a:pt x="967179" y="127125"/>
                    </a:lnTo>
                    <a:lnTo>
                      <a:pt x="960112" y="131890"/>
                    </a:lnTo>
                    <a:cubicBezTo>
                      <a:pt x="951900" y="135364"/>
                      <a:pt x="942871" y="137284"/>
                      <a:pt x="933393" y="137284"/>
                    </a:cubicBezTo>
                    <a:cubicBezTo>
                      <a:pt x="923916" y="137284"/>
                      <a:pt x="914887" y="135364"/>
                      <a:pt x="906675" y="131890"/>
                    </a:cubicBezTo>
                    <a:close/>
                    <a:moveTo>
                      <a:pt x="933393" y="0"/>
                    </a:moveTo>
                    <a:cubicBezTo>
                      <a:pt x="971303" y="0"/>
                      <a:pt x="1002035" y="30732"/>
                      <a:pt x="1002035" y="68642"/>
                    </a:cubicBezTo>
                    <a:lnTo>
                      <a:pt x="999295" y="82214"/>
                    </a:lnTo>
                    <a:lnTo>
                      <a:pt x="1727956" y="502885"/>
                    </a:lnTo>
                    <a:lnTo>
                      <a:pt x="1737046" y="489403"/>
                    </a:lnTo>
                    <a:cubicBezTo>
                      <a:pt x="1749468" y="476981"/>
                      <a:pt x="1766629" y="469298"/>
                      <a:pt x="1785584" y="469298"/>
                    </a:cubicBezTo>
                    <a:cubicBezTo>
                      <a:pt x="1823493" y="469298"/>
                      <a:pt x="1854226" y="500030"/>
                      <a:pt x="1854226" y="537941"/>
                    </a:cubicBezTo>
                    <a:cubicBezTo>
                      <a:pt x="1854226" y="566373"/>
                      <a:pt x="1836939" y="590768"/>
                      <a:pt x="1812302" y="601189"/>
                    </a:cubicBezTo>
                    <a:lnTo>
                      <a:pt x="1801510" y="603368"/>
                    </a:lnTo>
                    <a:lnTo>
                      <a:pt x="1801510" y="1470929"/>
                    </a:lnTo>
                    <a:lnTo>
                      <a:pt x="1813676" y="1473385"/>
                    </a:lnTo>
                    <a:cubicBezTo>
                      <a:pt x="1838313" y="1483805"/>
                      <a:pt x="1855599" y="1508201"/>
                      <a:pt x="1855599" y="1536633"/>
                    </a:cubicBezTo>
                    <a:cubicBezTo>
                      <a:pt x="1855599" y="1574543"/>
                      <a:pt x="1824867" y="1605275"/>
                      <a:pt x="1786957" y="1605275"/>
                    </a:cubicBezTo>
                    <a:cubicBezTo>
                      <a:pt x="1777479" y="1605275"/>
                      <a:pt x="1768451" y="1603355"/>
                      <a:pt x="1760238" y="1599881"/>
                    </a:cubicBezTo>
                    <a:lnTo>
                      <a:pt x="1748653" y="1592070"/>
                    </a:lnTo>
                    <a:lnTo>
                      <a:pt x="999560" y="2024536"/>
                    </a:lnTo>
                    <a:lnTo>
                      <a:pt x="1002035" y="2036797"/>
                    </a:lnTo>
                    <a:cubicBezTo>
                      <a:pt x="1002035" y="2074707"/>
                      <a:pt x="971303" y="2105439"/>
                      <a:pt x="933393" y="2105439"/>
                    </a:cubicBezTo>
                    <a:cubicBezTo>
                      <a:pt x="904961" y="2105439"/>
                      <a:pt x="880566" y="2088152"/>
                      <a:pt x="870146" y="2063516"/>
                    </a:cubicBezTo>
                    <a:lnTo>
                      <a:pt x="864773" y="2036903"/>
                    </a:lnTo>
                    <a:lnTo>
                      <a:pt x="101094" y="1596016"/>
                    </a:lnTo>
                    <a:lnTo>
                      <a:pt x="95362" y="1599881"/>
                    </a:lnTo>
                    <a:cubicBezTo>
                      <a:pt x="87149" y="1603354"/>
                      <a:pt x="78120" y="1605275"/>
                      <a:pt x="68643" y="1605275"/>
                    </a:cubicBezTo>
                    <a:cubicBezTo>
                      <a:pt x="30732" y="1605275"/>
                      <a:pt x="0" y="1574542"/>
                      <a:pt x="0" y="1536633"/>
                    </a:cubicBezTo>
                    <a:cubicBezTo>
                      <a:pt x="0" y="1517678"/>
                      <a:pt x="7683" y="1500517"/>
                      <a:pt x="20105" y="1488095"/>
                    </a:cubicBezTo>
                    <a:lnTo>
                      <a:pt x="41401" y="1473737"/>
                    </a:lnTo>
                    <a:lnTo>
                      <a:pt x="41401" y="603165"/>
                    </a:lnTo>
                    <a:lnTo>
                      <a:pt x="20105" y="588806"/>
                    </a:lnTo>
                    <a:cubicBezTo>
                      <a:pt x="7683" y="576385"/>
                      <a:pt x="0" y="559224"/>
                      <a:pt x="0" y="540269"/>
                    </a:cubicBezTo>
                    <a:cubicBezTo>
                      <a:pt x="0" y="502358"/>
                      <a:pt x="30732" y="471626"/>
                      <a:pt x="68643" y="471626"/>
                    </a:cubicBezTo>
                    <a:cubicBezTo>
                      <a:pt x="87598" y="471626"/>
                      <a:pt x="104759" y="479309"/>
                      <a:pt x="117180" y="491731"/>
                    </a:cubicBezTo>
                    <a:lnTo>
                      <a:pt x="121970" y="498835"/>
                    </a:lnTo>
                    <a:lnTo>
                      <a:pt x="864999" y="69870"/>
                    </a:lnTo>
                    <a:lnTo>
                      <a:pt x="864751" y="68642"/>
                    </a:lnTo>
                    <a:cubicBezTo>
                      <a:pt x="864751" y="30732"/>
                      <a:pt x="895483" y="0"/>
                      <a:pt x="9333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41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5104E9D6-F06F-0F40-BDE9-7EE775AA22D3}"/>
              </a:ext>
            </a:extLst>
          </p:cNvPr>
          <p:cNvSpPr txBox="1"/>
          <p:nvPr/>
        </p:nvSpPr>
        <p:spPr>
          <a:xfrm>
            <a:off x="5170013" y="6133647"/>
            <a:ext cx="312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Réalisé par : TAHIRI Sara</a:t>
            </a:r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4 </a:t>
            </a:r>
            <a:endParaRPr lang="fr-MA" dirty="0">
              <a:solidFill>
                <a:schemeClr val="tx2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198201" y="590779"/>
            <a:ext cx="637371" cy="709448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C229569-1A73-FE4A-8601-6B1BDCDD72FE}"/>
              </a:ext>
            </a:extLst>
          </p:cNvPr>
          <p:cNvSpPr txBox="1">
            <a:spLocks/>
          </p:cNvSpPr>
          <p:nvPr/>
        </p:nvSpPr>
        <p:spPr>
          <a:xfrm>
            <a:off x="660911" y="575987"/>
            <a:ext cx="11167688" cy="85590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MA" sz="1800" dirty="0"/>
              <a:t>Un onglet sous la fiche client doit pouvoir être ajouté pour renseigner les pistes en cours avec ce client </a:t>
            </a:r>
            <a:endParaRPr lang="fr-MA" sz="1800" dirty="0">
              <a:effectLst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430E18D-819A-6740-9E8E-45E34BD702E0}"/>
              </a:ext>
            </a:extLst>
          </p:cNvPr>
          <p:cNvSpPr txBox="1"/>
          <p:nvPr/>
        </p:nvSpPr>
        <p:spPr>
          <a:xfrm>
            <a:off x="11860696" y="64935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B3C7B6-0CA7-4B42-BDB5-0C9182F05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65" y="1999458"/>
            <a:ext cx="7568762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DDC02BF-E71A-EF48-9204-3017BF096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01" y="3198572"/>
            <a:ext cx="7457090" cy="3294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3360E2F7-49AC-3C4E-B6B8-74AFB3A5E9E4}"/>
              </a:ext>
            </a:extLst>
          </p:cNvPr>
          <p:cNvSpPr txBox="1"/>
          <p:nvPr/>
        </p:nvSpPr>
        <p:spPr>
          <a:xfrm>
            <a:off x="1511644" y="2865544"/>
            <a:ext cx="496798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addons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crm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views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res_partner_views.xml</a:t>
            </a:r>
            <a:endParaRPr lang="fr-FR" sz="1600" dirty="0">
              <a:solidFill>
                <a:schemeClr val="tx2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B14ADA2-5EF8-E94B-AAF2-F3EF4C1EBB8D}"/>
              </a:ext>
            </a:extLst>
          </p:cNvPr>
          <p:cNvSpPr txBox="1"/>
          <p:nvPr/>
        </p:nvSpPr>
        <p:spPr>
          <a:xfrm>
            <a:off x="1252701" y="1665661"/>
            <a:ext cx="496798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addons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crm</a:t>
            </a:r>
            <a:r>
              <a:rPr lang="fr-FR" sz="1600" dirty="0">
                <a:solidFill>
                  <a:schemeClr val="tx2"/>
                </a:solidFill>
              </a:rPr>
              <a:t>/models/</a:t>
            </a:r>
            <a:r>
              <a:rPr lang="fr-FR" sz="1600" dirty="0" err="1">
                <a:solidFill>
                  <a:schemeClr val="tx2"/>
                </a:solidFill>
              </a:rPr>
              <a:t>res_partner.py</a:t>
            </a:r>
            <a:endParaRPr lang="fr-FR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0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5 </a:t>
            </a:r>
            <a:endParaRPr lang="fr-MA" dirty="0">
              <a:solidFill>
                <a:schemeClr val="tx2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198201" y="590779"/>
            <a:ext cx="637371" cy="709448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C229569-1A73-FE4A-8601-6B1BDCDD72FE}"/>
              </a:ext>
            </a:extLst>
          </p:cNvPr>
          <p:cNvSpPr txBox="1">
            <a:spLocks/>
          </p:cNvSpPr>
          <p:nvPr/>
        </p:nvSpPr>
        <p:spPr>
          <a:xfrm>
            <a:off x="903246" y="555320"/>
            <a:ext cx="11167688" cy="85590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MA" sz="1800" dirty="0"/>
              <a:t>Proposer un wizard en deux étapes pour créer la piste et définir une date de prochaine action.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4C40FB-6CE6-2A43-BD1C-62AA5F02F2AE}"/>
              </a:ext>
            </a:extLst>
          </p:cNvPr>
          <p:cNvSpPr txBox="1"/>
          <p:nvPr/>
        </p:nvSpPr>
        <p:spPr>
          <a:xfrm>
            <a:off x="11750334" y="64935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75928D-08E4-3B41-BF17-112D05EEF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68" y="1162906"/>
            <a:ext cx="2975741" cy="13013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95A508-A90A-0344-A557-2B8803BA1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0" y="2623184"/>
            <a:ext cx="4682359" cy="37303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53877C1-F08D-DC41-80D9-500F57677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39" y="2623183"/>
            <a:ext cx="5958857" cy="373032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E5E6446-1ECC-4742-B3E6-AADD2F86B28C}"/>
              </a:ext>
            </a:extLst>
          </p:cNvPr>
          <p:cNvSpPr txBox="1"/>
          <p:nvPr/>
        </p:nvSpPr>
        <p:spPr>
          <a:xfrm>
            <a:off x="3793945" y="127956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3CA7050-4754-CF48-9F0F-BD09865B68E5}"/>
              </a:ext>
            </a:extLst>
          </p:cNvPr>
          <p:cNvSpPr txBox="1"/>
          <p:nvPr/>
        </p:nvSpPr>
        <p:spPr>
          <a:xfrm>
            <a:off x="373760" y="1874403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5BF3178-500D-FD4F-ABD6-975680D1F0C8}"/>
              </a:ext>
            </a:extLst>
          </p:cNvPr>
          <p:cNvSpPr txBox="1"/>
          <p:nvPr/>
        </p:nvSpPr>
        <p:spPr>
          <a:xfrm>
            <a:off x="10889588" y="1882499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737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5 </a:t>
            </a:r>
            <a:endParaRPr lang="fr-MA" dirty="0">
              <a:solidFill>
                <a:schemeClr val="tx2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4C40FB-6CE6-2A43-BD1C-62AA5F02F2AE}"/>
              </a:ext>
            </a:extLst>
          </p:cNvPr>
          <p:cNvSpPr txBox="1"/>
          <p:nvPr/>
        </p:nvSpPr>
        <p:spPr>
          <a:xfrm>
            <a:off x="11734568" y="649356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11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1799C9F7-7C81-6847-AADF-DE6F1306B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53" y="3868792"/>
            <a:ext cx="4787462" cy="257503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1341B1E-2D92-B048-B4E4-A2D49FCAB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8" y="732670"/>
            <a:ext cx="4959569" cy="189273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B610710-5F32-924B-9BA1-B15F75CC8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8" y="2625408"/>
            <a:ext cx="4975991" cy="172684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76C3A29-21F6-D644-A5F0-FB06730D8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8" y="4267090"/>
            <a:ext cx="5063579" cy="217673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D229E9D-1A65-4A4A-B8CC-B33ABD8A1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277" y="1307341"/>
            <a:ext cx="4826438" cy="1552605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C8E6AF8A-3434-4C42-8800-3212B5687E75}"/>
              </a:ext>
            </a:extLst>
          </p:cNvPr>
          <p:cNvSpPr txBox="1"/>
          <p:nvPr/>
        </p:nvSpPr>
        <p:spPr>
          <a:xfrm>
            <a:off x="140702" y="375073"/>
            <a:ext cx="3769146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crm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wizard</a:t>
            </a:r>
            <a:r>
              <a:rPr lang="fr-FR" sz="1600" dirty="0">
                <a:solidFill>
                  <a:schemeClr val="tx2"/>
                </a:solidFill>
              </a:rPr>
              <a:t>/create_newLead_view.xml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46601F5-60B6-9742-AC21-30190BE9AB8F}"/>
              </a:ext>
            </a:extLst>
          </p:cNvPr>
          <p:cNvSpPr txBox="1"/>
          <p:nvPr/>
        </p:nvSpPr>
        <p:spPr>
          <a:xfrm>
            <a:off x="6796575" y="3523424"/>
            <a:ext cx="3023585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crm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wizard</a:t>
            </a:r>
            <a:r>
              <a:rPr lang="fr-FR" sz="1600" dirty="0">
                <a:solidFill>
                  <a:schemeClr val="tx2"/>
                </a:solidFill>
              </a:rPr>
              <a:t>/create_newLead.py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5C3D6CB-19CD-3144-A8E0-35EA35E7CE07}"/>
              </a:ext>
            </a:extLst>
          </p:cNvPr>
          <p:cNvSpPr txBox="1"/>
          <p:nvPr/>
        </p:nvSpPr>
        <p:spPr>
          <a:xfrm>
            <a:off x="6728165" y="971600"/>
            <a:ext cx="3769146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crm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wizard</a:t>
            </a:r>
            <a:r>
              <a:rPr lang="fr-FR" sz="1600" dirty="0">
                <a:solidFill>
                  <a:schemeClr val="tx2"/>
                </a:solidFill>
              </a:rPr>
              <a:t>/create_newLead_view.xml</a:t>
            </a:r>
          </a:p>
        </p:txBody>
      </p:sp>
    </p:spTree>
    <p:extLst>
      <p:ext uri="{BB962C8B-B14F-4D97-AF65-F5344CB8AC3E}">
        <p14:creationId xmlns:p14="http://schemas.microsoft.com/office/powerpoint/2010/main" val="258570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850DB1E-561D-4E18-97B8-199F4AFFDD1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469953" cy="2486033"/>
          </a:xfrm>
          <a:custGeom>
            <a:avLst/>
            <a:gdLst>
              <a:gd name="connsiteX0" fmla="*/ 5691 w 2469953"/>
              <a:gd name="connsiteY0" fmla="*/ 143427 h 2486033"/>
              <a:gd name="connsiteX1" fmla="*/ 1176994 w 2469953"/>
              <a:gd name="connsiteY1" fmla="*/ 1314730 h 2486033"/>
              <a:gd name="connsiteX2" fmla="*/ 5691 w 2469953"/>
              <a:gd name="connsiteY2" fmla="*/ 2486033 h 2486033"/>
              <a:gd name="connsiteX3" fmla="*/ 0 w 2469953"/>
              <a:gd name="connsiteY3" fmla="*/ 2480342 h 2486033"/>
              <a:gd name="connsiteX4" fmla="*/ 0 w 2469953"/>
              <a:gd name="connsiteY4" fmla="*/ 149118 h 2486033"/>
              <a:gd name="connsiteX5" fmla="*/ 145293 w 2469953"/>
              <a:gd name="connsiteY5" fmla="*/ 0 h 2486033"/>
              <a:gd name="connsiteX6" fmla="*/ 2469953 w 2469953"/>
              <a:gd name="connsiteY6" fmla="*/ 0 h 2486033"/>
              <a:gd name="connsiteX7" fmla="*/ 1307623 w 2469953"/>
              <a:gd name="connsiteY7" fmla="*/ 1162330 h 2486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69953" h="2486033">
                <a:moveTo>
                  <a:pt x="5691" y="143427"/>
                </a:moveTo>
                <a:lnTo>
                  <a:pt x="1176994" y="1314730"/>
                </a:lnTo>
                <a:lnTo>
                  <a:pt x="5691" y="2486033"/>
                </a:lnTo>
                <a:lnTo>
                  <a:pt x="0" y="2480342"/>
                </a:lnTo>
                <a:lnTo>
                  <a:pt x="0" y="149118"/>
                </a:lnTo>
                <a:close/>
                <a:moveTo>
                  <a:pt x="145293" y="0"/>
                </a:moveTo>
                <a:lnTo>
                  <a:pt x="2469953" y="0"/>
                </a:lnTo>
                <a:lnTo>
                  <a:pt x="1307623" y="1162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6CB43-C3D1-4D80-A988-362864D801F6}"/>
              </a:ext>
            </a:extLst>
          </p:cNvPr>
          <p:cNvSpPr txBox="1">
            <a:spLocks/>
          </p:cNvSpPr>
          <p:nvPr/>
        </p:nvSpPr>
        <p:spPr>
          <a:xfrm>
            <a:off x="1" y="2727240"/>
            <a:ext cx="1166065" cy="2332130"/>
          </a:xfrm>
          <a:custGeom>
            <a:avLst/>
            <a:gdLst>
              <a:gd name="connsiteX0" fmla="*/ 0 w 1166065"/>
              <a:gd name="connsiteY0" fmla="*/ 0 h 2332130"/>
              <a:gd name="connsiteX1" fmla="*/ 1166065 w 1166065"/>
              <a:gd name="connsiteY1" fmla="*/ 1166065 h 2332130"/>
              <a:gd name="connsiteX2" fmla="*/ 0 w 1166065"/>
              <a:gd name="connsiteY2" fmla="*/ 2332130 h 233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065" h="2332130">
                <a:moveTo>
                  <a:pt x="0" y="0"/>
                </a:moveTo>
                <a:lnTo>
                  <a:pt x="1166065" y="1166065"/>
                </a:lnTo>
                <a:lnTo>
                  <a:pt x="0" y="23321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878CAC-FD09-4167-88E2-4F463472EE9C}"/>
              </a:ext>
            </a:extLst>
          </p:cNvPr>
          <p:cNvSpPr txBox="1">
            <a:spLocks/>
          </p:cNvSpPr>
          <p:nvPr/>
        </p:nvSpPr>
        <p:spPr>
          <a:xfrm>
            <a:off x="0" y="5345732"/>
            <a:ext cx="1175590" cy="1512268"/>
          </a:xfrm>
          <a:custGeom>
            <a:avLst/>
            <a:gdLst>
              <a:gd name="connsiteX0" fmla="*/ 4287 w 1175590"/>
              <a:gd name="connsiteY0" fmla="*/ 0 h 1512268"/>
              <a:gd name="connsiteX1" fmla="*/ 1175590 w 1175590"/>
              <a:gd name="connsiteY1" fmla="*/ 1171303 h 1512268"/>
              <a:gd name="connsiteX2" fmla="*/ 834625 w 1175590"/>
              <a:gd name="connsiteY2" fmla="*/ 1512268 h 1512268"/>
              <a:gd name="connsiteX3" fmla="*/ 0 w 1175590"/>
              <a:gd name="connsiteY3" fmla="*/ 1512268 h 1512268"/>
              <a:gd name="connsiteX4" fmla="*/ 0 w 1175590"/>
              <a:gd name="connsiteY4" fmla="*/ 4287 h 151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590" h="1512268">
                <a:moveTo>
                  <a:pt x="4287" y="0"/>
                </a:moveTo>
                <a:lnTo>
                  <a:pt x="1175590" y="1171303"/>
                </a:lnTo>
                <a:lnTo>
                  <a:pt x="834625" y="1512268"/>
                </a:lnTo>
                <a:lnTo>
                  <a:pt x="0" y="1512268"/>
                </a:lnTo>
                <a:lnTo>
                  <a:pt x="0" y="4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288BA1B-D48C-864D-AA39-19C7EA9B1607}"/>
              </a:ext>
            </a:extLst>
          </p:cNvPr>
          <p:cNvSpPr txBox="1">
            <a:spLocks/>
          </p:cNvSpPr>
          <p:nvPr/>
        </p:nvSpPr>
        <p:spPr>
          <a:xfrm>
            <a:off x="1085539" y="1522087"/>
            <a:ext cx="5024588" cy="447803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MA" sz="1800" dirty="0"/>
              <a:t>Dans la liste des pistes, proposer une Edition </a:t>
            </a:r>
            <a:r>
              <a:rPr lang="fr-MA" sz="1800" dirty="0" err="1"/>
              <a:t>Qweb</a:t>
            </a:r>
            <a:r>
              <a:rPr lang="fr-MA" sz="1800" dirty="0"/>
              <a:t> permettant de résumer les actions en retard </a:t>
            </a:r>
          </a:p>
          <a:p>
            <a:pPr algn="just"/>
            <a:r>
              <a:rPr lang="fr-MA" sz="1800" dirty="0">
                <a:solidFill>
                  <a:schemeClr val="tx2"/>
                </a:solidFill>
                <a:latin typeface="Academy Engraved LET Plain" panose="02000000000000000000" pitchFamily="2" charset="0"/>
              </a:rPr>
              <a:t>Champs requis Nom de la piste: 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fr-MA" sz="1800" dirty="0"/>
              <a:t>Nom du client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fr-MA" sz="1800" dirty="0"/>
              <a:t>Nom du contact du client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fr-MA" sz="1800" dirty="0"/>
              <a:t>Téléphone du contact du client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fr-MA" sz="1800" dirty="0"/>
              <a:t>Date de la prochaine action (en retard uniquement) 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fr-MA" sz="1800" dirty="0"/>
              <a:t>Nom de l’</a:t>
            </a:r>
            <a:r>
              <a:rPr lang="fr-MA" sz="1800" dirty="0" err="1"/>
              <a:t>équipe</a:t>
            </a:r>
            <a:r>
              <a:rPr lang="fr-MA" sz="1800" dirty="0"/>
              <a:t> commerciale à qui la piste est attribuée 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fr-MA" sz="1800" dirty="0"/>
              <a:t>Nom du commercial à qui la piste est attribuée </a:t>
            </a:r>
          </a:p>
          <a:p>
            <a:pPr algn="just"/>
            <a:endParaRPr lang="fr-MA" sz="1800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7B24177-204D-C448-8AED-5F59E1CCCD8A}"/>
              </a:ext>
            </a:extLst>
          </p:cNvPr>
          <p:cNvSpPr txBox="1">
            <a:spLocks/>
          </p:cNvSpPr>
          <p:nvPr/>
        </p:nvSpPr>
        <p:spPr>
          <a:xfrm>
            <a:off x="323529" y="8423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3600" b="1" dirty="0">
                <a:solidFill>
                  <a:schemeClr val="tx2"/>
                </a:solidFill>
              </a:rPr>
              <a:t>Ajustement 6 </a:t>
            </a:r>
            <a:endParaRPr lang="fr-MA" sz="3600" dirty="0">
              <a:solidFill>
                <a:schemeClr val="tx2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7A0507B-1A62-A74E-A5F8-5F1F692AC614}"/>
              </a:ext>
            </a:extLst>
          </p:cNvPr>
          <p:cNvSpPr txBox="1"/>
          <p:nvPr/>
        </p:nvSpPr>
        <p:spPr>
          <a:xfrm>
            <a:off x="11750334" y="64935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E205F6B-9592-1541-AF20-05FD93A0A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2" y="1403350"/>
            <a:ext cx="5050878" cy="20177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CA23D15-B6D7-7C4D-8E16-82432810D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2" y="3421117"/>
            <a:ext cx="5159703" cy="21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0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6 </a:t>
            </a:r>
            <a:endParaRPr lang="fr-MA" dirty="0">
              <a:solidFill>
                <a:schemeClr val="tx2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4C40FB-6CE6-2A43-BD1C-62AA5F02F2AE}"/>
              </a:ext>
            </a:extLst>
          </p:cNvPr>
          <p:cNvSpPr txBox="1"/>
          <p:nvPr/>
        </p:nvSpPr>
        <p:spPr>
          <a:xfrm>
            <a:off x="11750334" y="64935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604BFD-E9C5-E44B-9B63-B3B3CF822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27" y="1125920"/>
            <a:ext cx="5149193" cy="26959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F786D21-5DB1-0644-B987-EB7D8E1BB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732670"/>
            <a:ext cx="4552132" cy="232408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C684DAB-7410-4043-AF82-57102C52C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3056751"/>
            <a:ext cx="4552132" cy="153014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91E6CB-B8E9-524D-8F7D-64732CEEA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4586897"/>
            <a:ext cx="4552132" cy="200133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2381FF7-4CED-9B4F-80FB-A91AA532A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6571563"/>
            <a:ext cx="4552132" cy="58266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012B438-868F-F946-814E-DAF54A494A73}"/>
              </a:ext>
            </a:extLst>
          </p:cNvPr>
          <p:cNvSpPr txBox="1"/>
          <p:nvPr/>
        </p:nvSpPr>
        <p:spPr>
          <a:xfrm>
            <a:off x="329894" y="327775"/>
            <a:ext cx="3385863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tx2"/>
                </a:solidFill>
              </a:rPr>
              <a:t>crm</a:t>
            </a:r>
            <a:r>
              <a:rPr lang="fr-FR" sz="2000" dirty="0">
                <a:solidFill>
                  <a:schemeClr val="tx2"/>
                </a:solidFill>
              </a:rPr>
              <a:t>/report/action_retard.xml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B6B85C-2701-7E4E-9DAD-FC88F496EA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78" y="4586897"/>
            <a:ext cx="5139042" cy="173774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2C4AC99-C6CF-0C4E-8E90-76A7080DCBB9}"/>
              </a:ext>
            </a:extLst>
          </p:cNvPr>
          <p:cNvSpPr txBox="1"/>
          <p:nvPr/>
        </p:nvSpPr>
        <p:spPr>
          <a:xfrm>
            <a:off x="7856815" y="778160"/>
            <a:ext cx="340509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crm</a:t>
            </a:r>
            <a:r>
              <a:rPr lang="fr-FR" sz="1600" dirty="0">
                <a:solidFill>
                  <a:schemeClr val="tx2"/>
                </a:solidFill>
              </a:rPr>
              <a:t>/report/report_action_retard.xml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0BC62F7-DE2A-A94B-A8D3-096B9C8325D1}"/>
              </a:ext>
            </a:extLst>
          </p:cNvPr>
          <p:cNvSpPr txBox="1"/>
          <p:nvPr/>
        </p:nvSpPr>
        <p:spPr>
          <a:xfrm>
            <a:off x="8841355" y="4234085"/>
            <a:ext cx="2420856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crm</a:t>
            </a:r>
            <a:r>
              <a:rPr lang="fr-FR" sz="1600" dirty="0">
                <a:solidFill>
                  <a:schemeClr val="tx2"/>
                </a:solidFill>
              </a:rPr>
              <a:t>/models/crm_lead.py</a:t>
            </a:r>
          </a:p>
        </p:txBody>
      </p:sp>
    </p:spTree>
    <p:extLst>
      <p:ext uri="{BB962C8B-B14F-4D97-AF65-F5344CB8AC3E}">
        <p14:creationId xmlns:p14="http://schemas.microsoft.com/office/powerpoint/2010/main" val="9130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7 </a:t>
            </a:r>
            <a:endParaRPr lang="fr-MA" dirty="0">
              <a:solidFill>
                <a:schemeClr val="tx2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198201" y="590779"/>
            <a:ext cx="637371" cy="709448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C229569-1A73-FE4A-8601-6B1BDCDD72FE}"/>
              </a:ext>
            </a:extLst>
          </p:cNvPr>
          <p:cNvSpPr txBox="1">
            <a:spLocks/>
          </p:cNvSpPr>
          <p:nvPr/>
        </p:nvSpPr>
        <p:spPr>
          <a:xfrm>
            <a:off x="903246" y="555320"/>
            <a:ext cx="11167688" cy="85590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MA" sz="1800" dirty="0"/>
              <a:t>En mode web, permettre à un utilisateur interne de visualiser les tâches des pistes en retard </a:t>
            </a:r>
            <a:endParaRPr lang="fr-MA" sz="1800" dirty="0">
              <a:effectLst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B30BF4-2648-FD47-B16C-DAD98EB82F38}"/>
              </a:ext>
            </a:extLst>
          </p:cNvPr>
          <p:cNvSpPr txBox="1"/>
          <p:nvPr/>
        </p:nvSpPr>
        <p:spPr>
          <a:xfrm>
            <a:off x="11781866" y="64935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4EB792D-5C9E-7442-8185-734DC0F2B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28" y="1568119"/>
            <a:ext cx="4940519" cy="22700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225BB15-60E3-1A4A-BD45-FD0913968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72" y="3785425"/>
            <a:ext cx="5460124" cy="2761788"/>
          </a:xfrm>
          <a:prstGeom prst="rect">
            <a:avLst/>
          </a:prstGeom>
        </p:spPr>
      </p:pic>
      <p:sp>
        <p:nvSpPr>
          <p:cNvPr id="19" name="Flèche vers la droite 18">
            <a:extLst>
              <a:ext uri="{FF2B5EF4-FFF2-40B4-BE49-F238E27FC236}">
                <a16:creationId xmlns:a16="http://schemas.microsoft.com/office/drawing/2014/main" id="{FA5DDE9E-0677-8449-9DDD-8B6FEB87A94E}"/>
              </a:ext>
            </a:extLst>
          </p:cNvPr>
          <p:cNvSpPr/>
          <p:nvPr/>
        </p:nvSpPr>
        <p:spPr>
          <a:xfrm>
            <a:off x="5602294" y="2610216"/>
            <a:ext cx="490704" cy="310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vers la droite 19">
            <a:extLst>
              <a:ext uri="{FF2B5EF4-FFF2-40B4-BE49-F238E27FC236}">
                <a16:creationId xmlns:a16="http://schemas.microsoft.com/office/drawing/2014/main" id="{F3E2C600-CF51-F547-B3B4-E27EF7B4F281}"/>
              </a:ext>
            </a:extLst>
          </p:cNvPr>
          <p:cNvSpPr/>
          <p:nvPr/>
        </p:nvSpPr>
        <p:spPr>
          <a:xfrm>
            <a:off x="5666721" y="5166319"/>
            <a:ext cx="490704" cy="310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961FCEC-04C9-B045-A23D-7F860FBDD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48" y="1454516"/>
            <a:ext cx="4114800" cy="23114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E2AF80F-709B-7549-B205-0C59E6CBD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48" y="4296369"/>
            <a:ext cx="41148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2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7 </a:t>
            </a:r>
            <a:endParaRPr lang="fr-MA" dirty="0">
              <a:solidFill>
                <a:schemeClr val="tx2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9B30BF4-2648-FD47-B16C-DAD98EB82F38}"/>
              </a:ext>
            </a:extLst>
          </p:cNvPr>
          <p:cNvSpPr txBox="1"/>
          <p:nvPr/>
        </p:nvSpPr>
        <p:spPr>
          <a:xfrm>
            <a:off x="11781866" y="649356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15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119F60-61D1-7C42-B6F4-CCF1BD0FA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1" y="1358023"/>
            <a:ext cx="5874188" cy="24011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C784D5-5EDB-454F-99BF-30C586F22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" y="4384552"/>
            <a:ext cx="6123771" cy="23802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4EC08EE-6BDB-6A48-BE00-50F3EA842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93" y="1536151"/>
            <a:ext cx="5284733" cy="204491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6D2DE47-5DE2-6040-876D-3D1E67793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90" y="4638149"/>
            <a:ext cx="5547383" cy="185541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A083BA5D-1113-614A-8434-642097AC39B9}"/>
              </a:ext>
            </a:extLst>
          </p:cNvPr>
          <p:cNvSpPr txBox="1"/>
          <p:nvPr/>
        </p:nvSpPr>
        <p:spPr>
          <a:xfrm>
            <a:off x="9713092" y="4285337"/>
            <a:ext cx="2307042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crm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controllers</a:t>
            </a:r>
            <a:r>
              <a:rPr lang="fr-FR" sz="1600" dirty="0">
                <a:solidFill>
                  <a:schemeClr val="tx2"/>
                </a:solidFill>
              </a:rPr>
              <a:t>/main.py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49C8950-4911-8246-AAFE-446F6E483024}"/>
              </a:ext>
            </a:extLst>
          </p:cNvPr>
          <p:cNvSpPr txBox="1"/>
          <p:nvPr/>
        </p:nvSpPr>
        <p:spPr>
          <a:xfrm>
            <a:off x="198201" y="1005211"/>
            <a:ext cx="3126177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crm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views</a:t>
            </a:r>
            <a:r>
              <a:rPr lang="fr-FR" sz="1600" dirty="0">
                <a:solidFill>
                  <a:schemeClr val="tx2"/>
                </a:solidFill>
              </a:rPr>
              <a:t>/template_list_doc.xml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6FC9F19-1833-9841-BF39-5E6D5C896CB8}"/>
              </a:ext>
            </a:extLst>
          </p:cNvPr>
          <p:cNvSpPr txBox="1"/>
          <p:nvPr/>
        </p:nvSpPr>
        <p:spPr>
          <a:xfrm>
            <a:off x="73409" y="4022318"/>
            <a:ext cx="3629520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crm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views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template_action_retard.xml</a:t>
            </a:r>
            <a:endParaRPr lang="fr-FR" sz="1600" dirty="0">
              <a:solidFill>
                <a:schemeClr val="tx2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50008F3-16AB-6F41-AFDB-C3CF1B7BBDB7}"/>
              </a:ext>
            </a:extLst>
          </p:cNvPr>
          <p:cNvSpPr txBox="1"/>
          <p:nvPr/>
        </p:nvSpPr>
        <p:spPr>
          <a:xfrm>
            <a:off x="8267206" y="1197597"/>
            <a:ext cx="3629520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1600" dirty="0" err="1">
                <a:solidFill>
                  <a:schemeClr val="tx2"/>
                </a:solidFill>
              </a:rPr>
              <a:t>crm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views</a:t>
            </a:r>
            <a:r>
              <a:rPr lang="fr-FR" sz="1600" dirty="0">
                <a:solidFill>
                  <a:schemeClr val="tx2"/>
                </a:solidFill>
              </a:rPr>
              <a:t>/</a:t>
            </a:r>
            <a:r>
              <a:rPr lang="fr-FR" sz="1600" dirty="0" err="1">
                <a:solidFill>
                  <a:schemeClr val="tx2"/>
                </a:solidFill>
              </a:rPr>
              <a:t>template_action_retard.xml</a:t>
            </a:r>
            <a:endParaRPr lang="fr-FR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60998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Merci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08786" y="578211"/>
            <a:ext cx="34398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MA" sz="2800" b="1" dirty="0">
                <a:solidFill>
                  <a:schemeClr val="bg1"/>
                </a:solidFill>
              </a:rPr>
              <a:t>Ajustements </a:t>
            </a:r>
            <a:endParaRPr lang="fr-MA" sz="2800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56014-99F2-413F-BA74-B604762B66FA}"/>
              </a:ext>
            </a:extLst>
          </p:cNvPr>
          <p:cNvGrpSpPr/>
          <p:nvPr/>
        </p:nvGrpSpPr>
        <p:grpSpPr>
          <a:xfrm flipV="1">
            <a:off x="3642230" y="895350"/>
            <a:ext cx="7919927" cy="5200650"/>
            <a:chOff x="2995646" y="448561"/>
            <a:chExt cx="8566511" cy="591946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4B18-BA7E-475C-B97A-1C458E8F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1457" y="448561"/>
              <a:ext cx="0" cy="48730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9A2D06-9F89-464F-98C2-9BABA2CE2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457" y="477136"/>
              <a:ext cx="718165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56552C-DCF3-4A68-B9A4-645E85E69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43107" y="448561"/>
              <a:ext cx="0" cy="589621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EDD73A-0B0E-4B3D-BB0A-254E6E118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5646" y="6354750"/>
              <a:ext cx="8566511" cy="1327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C13879F-D3DB-463F-BF1F-003E841B15E9}"/>
              </a:ext>
            </a:extLst>
          </p:cNvPr>
          <p:cNvSpPr/>
          <p:nvPr/>
        </p:nvSpPr>
        <p:spPr>
          <a:xfrm>
            <a:off x="4556103" y="1315660"/>
            <a:ext cx="670019" cy="356234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23EF9-0205-4F9F-B8A5-5E090FAAA34A}"/>
              </a:ext>
            </a:extLst>
          </p:cNvPr>
          <p:cNvSpPr txBox="1"/>
          <p:nvPr/>
        </p:nvSpPr>
        <p:spPr>
          <a:xfrm flipH="1">
            <a:off x="4556103" y="1333340"/>
            <a:ext cx="68555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AFFC2-49C2-42CC-B247-699946E3A89B}"/>
              </a:ext>
            </a:extLst>
          </p:cNvPr>
          <p:cNvSpPr txBox="1"/>
          <p:nvPr/>
        </p:nvSpPr>
        <p:spPr>
          <a:xfrm>
            <a:off x="5535312" y="1271784"/>
            <a:ext cx="462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200" dirty="0">
                <a:solidFill>
                  <a:schemeClr val="bg1"/>
                </a:solidFill>
              </a:rPr>
              <a:t>Le nom du client et le nom du contact ne se remplissent pas automatiquement si le client est déjà̀ identifié. </a:t>
            </a:r>
            <a:r>
              <a:rPr lang="fr-MA" sz="1200" b="1" dirty="0">
                <a:solidFill>
                  <a:schemeClr val="bg1"/>
                </a:solidFill>
              </a:rPr>
              <a:t>Cela doit être le cas</a:t>
            </a:r>
            <a:r>
              <a:rPr lang="fr-MA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4E8CE7-5D30-4C46-BFB0-3CFC42311CA8}"/>
              </a:ext>
            </a:extLst>
          </p:cNvPr>
          <p:cNvSpPr/>
          <p:nvPr/>
        </p:nvSpPr>
        <p:spPr>
          <a:xfrm>
            <a:off x="3531173" y="839821"/>
            <a:ext cx="111057" cy="11105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77E564-9447-684A-938D-D4E0FDD9C805}"/>
              </a:ext>
            </a:extLst>
          </p:cNvPr>
          <p:cNvSpPr txBox="1"/>
          <p:nvPr/>
        </p:nvSpPr>
        <p:spPr>
          <a:xfrm>
            <a:off x="11860696" y="64935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C6D406-DBFD-144E-83BD-455FC06152AD}"/>
              </a:ext>
            </a:extLst>
          </p:cNvPr>
          <p:cNvSpPr/>
          <p:nvPr/>
        </p:nvSpPr>
        <p:spPr>
          <a:xfrm>
            <a:off x="4550843" y="2035622"/>
            <a:ext cx="670019" cy="356234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B232BB33-B474-8645-A3EB-8F59EDAD2CC7}"/>
              </a:ext>
            </a:extLst>
          </p:cNvPr>
          <p:cNvSpPr txBox="1"/>
          <p:nvPr/>
        </p:nvSpPr>
        <p:spPr>
          <a:xfrm flipH="1">
            <a:off x="4550843" y="2053302"/>
            <a:ext cx="68555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98D2AD-0F86-364F-ADA2-06B64F142B35}"/>
              </a:ext>
            </a:extLst>
          </p:cNvPr>
          <p:cNvSpPr/>
          <p:nvPr/>
        </p:nvSpPr>
        <p:spPr>
          <a:xfrm>
            <a:off x="4562175" y="2712481"/>
            <a:ext cx="670019" cy="356234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E43176B6-580E-FA48-8C06-25B35577BFEF}"/>
              </a:ext>
            </a:extLst>
          </p:cNvPr>
          <p:cNvSpPr txBox="1"/>
          <p:nvPr/>
        </p:nvSpPr>
        <p:spPr>
          <a:xfrm flipH="1">
            <a:off x="4562175" y="2730161"/>
            <a:ext cx="68555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222E8F-1C40-844A-9119-02A93AF592D2}"/>
              </a:ext>
            </a:extLst>
          </p:cNvPr>
          <p:cNvSpPr/>
          <p:nvPr/>
        </p:nvSpPr>
        <p:spPr>
          <a:xfrm>
            <a:off x="4567476" y="3390471"/>
            <a:ext cx="670019" cy="356234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C6A6C5FB-382F-6140-90BD-07019A76497C}"/>
              </a:ext>
            </a:extLst>
          </p:cNvPr>
          <p:cNvSpPr txBox="1"/>
          <p:nvPr/>
        </p:nvSpPr>
        <p:spPr>
          <a:xfrm flipH="1">
            <a:off x="4567476" y="3408151"/>
            <a:ext cx="68555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896188-3AA3-7245-862A-90731BE9C2EB}"/>
              </a:ext>
            </a:extLst>
          </p:cNvPr>
          <p:cNvSpPr/>
          <p:nvPr/>
        </p:nvSpPr>
        <p:spPr>
          <a:xfrm>
            <a:off x="4569352" y="4130884"/>
            <a:ext cx="670019" cy="356234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20">
            <a:extLst>
              <a:ext uri="{FF2B5EF4-FFF2-40B4-BE49-F238E27FC236}">
                <a16:creationId xmlns:a16="http://schemas.microsoft.com/office/drawing/2014/main" id="{05FB7DC5-BF81-444C-B30B-3116922900C8}"/>
              </a:ext>
            </a:extLst>
          </p:cNvPr>
          <p:cNvSpPr txBox="1"/>
          <p:nvPr/>
        </p:nvSpPr>
        <p:spPr>
          <a:xfrm flipH="1">
            <a:off x="4569352" y="4148564"/>
            <a:ext cx="68555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9A1CBFE-D7AB-8D4D-8915-A21587721214}"/>
              </a:ext>
            </a:extLst>
          </p:cNvPr>
          <p:cNvSpPr/>
          <p:nvPr/>
        </p:nvSpPr>
        <p:spPr>
          <a:xfrm>
            <a:off x="4569352" y="4843828"/>
            <a:ext cx="670019" cy="356234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20">
            <a:extLst>
              <a:ext uri="{FF2B5EF4-FFF2-40B4-BE49-F238E27FC236}">
                <a16:creationId xmlns:a16="http://schemas.microsoft.com/office/drawing/2014/main" id="{1880ED24-8FE6-1245-9F9E-190FAEBCE282}"/>
              </a:ext>
            </a:extLst>
          </p:cNvPr>
          <p:cNvSpPr txBox="1"/>
          <p:nvPr/>
        </p:nvSpPr>
        <p:spPr>
          <a:xfrm flipH="1">
            <a:off x="4569352" y="4861508"/>
            <a:ext cx="68555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149A1B-3231-CA4A-9AA7-2B2F8A7769C1}"/>
              </a:ext>
            </a:extLst>
          </p:cNvPr>
          <p:cNvSpPr/>
          <p:nvPr/>
        </p:nvSpPr>
        <p:spPr>
          <a:xfrm>
            <a:off x="4565978" y="5485733"/>
            <a:ext cx="670019" cy="356234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DCA49461-2BAD-1145-B9A5-C703AB8E7926}"/>
              </a:ext>
            </a:extLst>
          </p:cNvPr>
          <p:cNvSpPr txBox="1"/>
          <p:nvPr/>
        </p:nvSpPr>
        <p:spPr>
          <a:xfrm flipH="1">
            <a:off x="4565978" y="5503413"/>
            <a:ext cx="68555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72AD86AB-1AE8-0345-9C6A-4B122451D736}"/>
              </a:ext>
            </a:extLst>
          </p:cNvPr>
          <p:cNvSpPr txBox="1"/>
          <p:nvPr/>
        </p:nvSpPr>
        <p:spPr>
          <a:xfrm>
            <a:off x="5514517" y="1881455"/>
            <a:ext cx="462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200" dirty="0">
                <a:solidFill>
                  <a:schemeClr val="bg1"/>
                </a:solidFill>
              </a:rPr>
              <a:t>Aucun rappel n’est programmable pour pouvoir réaliser une action suivante. </a:t>
            </a:r>
            <a:r>
              <a:rPr lang="fr-MA" sz="1200" b="1" dirty="0">
                <a:solidFill>
                  <a:schemeClr val="bg1"/>
                </a:solidFill>
              </a:rPr>
              <a:t>Développer la fonctionnalité́. </a:t>
            </a:r>
            <a:endParaRPr lang="fr-MA" sz="1200" dirty="0">
              <a:solidFill>
                <a:schemeClr val="bg1"/>
              </a:solidFill>
            </a:endParaRPr>
          </a:p>
        </p:txBody>
      </p:sp>
      <p:sp>
        <p:nvSpPr>
          <p:cNvPr id="55" name="TextBox 24">
            <a:extLst>
              <a:ext uri="{FF2B5EF4-FFF2-40B4-BE49-F238E27FC236}">
                <a16:creationId xmlns:a16="http://schemas.microsoft.com/office/drawing/2014/main" id="{BA0DCE0B-6061-8549-ADAD-6B28B3F81762}"/>
              </a:ext>
            </a:extLst>
          </p:cNvPr>
          <p:cNvSpPr txBox="1"/>
          <p:nvPr/>
        </p:nvSpPr>
        <p:spPr>
          <a:xfrm>
            <a:off x="5514517" y="2745571"/>
            <a:ext cx="462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200" dirty="0">
                <a:solidFill>
                  <a:schemeClr val="bg1"/>
                </a:solidFill>
              </a:rPr>
              <a:t>Aucun suivi des pistes dans le tableau de bord n’est possible.</a:t>
            </a:r>
          </a:p>
        </p:txBody>
      </p:sp>
      <p:sp>
        <p:nvSpPr>
          <p:cNvPr id="56" name="TextBox 24">
            <a:extLst>
              <a:ext uri="{FF2B5EF4-FFF2-40B4-BE49-F238E27FC236}">
                <a16:creationId xmlns:a16="http://schemas.microsoft.com/office/drawing/2014/main" id="{8AC24BF1-E572-AE41-86F3-93B3C80B9723}"/>
              </a:ext>
            </a:extLst>
          </p:cNvPr>
          <p:cNvSpPr txBox="1"/>
          <p:nvPr/>
        </p:nvSpPr>
        <p:spPr>
          <a:xfrm>
            <a:off x="5530658" y="3390417"/>
            <a:ext cx="462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200" dirty="0">
                <a:solidFill>
                  <a:schemeClr val="bg1"/>
                </a:solidFill>
              </a:rPr>
              <a:t>Un onglet sous la fiche client doit pouvoir être ajouté pour renseigner les pistes en cours avec ce client </a:t>
            </a:r>
          </a:p>
        </p:txBody>
      </p:sp>
      <p:sp>
        <p:nvSpPr>
          <p:cNvPr id="57" name="TextBox 24">
            <a:extLst>
              <a:ext uri="{FF2B5EF4-FFF2-40B4-BE49-F238E27FC236}">
                <a16:creationId xmlns:a16="http://schemas.microsoft.com/office/drawing/2014/main" id="{11E40B96-06FA-F940-906F-CA513B75E716}"/>
              </a:ext>
            </a:extLst>
          </p:cNvPr>
          <p:cNvSpPr txBox="1"/>
          <p:nvPr/>
        </p:nvSpPr>
        <p:spPr>
          <a:xfrm>
            <a:off x="5514517" y="4108140"/>
            <a:ext cx="462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200" dirty="0">
                <a:solidFill>
                  <a:schemeClr val="bg1"/>
                </a:solidFill>
              </a:rPr>
              <a:t>Proposer un wizard en deux étapes pour créer la piste et définir une date de prochaine action. </a:t>
            </a:r>
          </a:p>
        </p:txBody>
      </p:sp>
      <p:sp>
        <p:nvSpPr>
          <p:cNvPr id="58" name="TextBox 24">
            <a:extLst>
              <a:ext uri="{FF2B5EF4-FFF2-40B4-BE49-F238E27FC236}">
                <a16:creationId xmlns:a16="http://schemas.microsoft.com/office/drawing/2014/main" id="{DDFD246F-4136-1F46-9DD5-F2E6C73641E1}"/>
              </a:ext>
            </a:extLst>
          </p:cNvPr>
          <p:cNvSpPr txBox="1"/>
          <p:nvPr/>
        </p:nvSpPr>
        <p:spPr>
          <a:xfrm>
            <a:off x="5530658" y="4791112"/>
            <a:ext cx="462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MA" sz="1200" dirty="0">
                <a:solidFill>
                  <a:schemeClr val="bg1"/>
                </a:solidFill>
              </a:rPr>
              <a:t>Dans la liste des pistes, proposer une Edition </a:t>
            </a:r>
            <a:r>
              <a:rPr lang="fr-MA" sz="1200" dirty="0" err="1">
                <a:solidFill>
                  <a:schemeClr val="bg1"/>
                </a:solidFill>
              </a:rPr>
              <a:t>Qweb</a:t>
            </a:r>
            <a:r>
              <a:rPr lang="fr-MA" sz="1200" dirty="0">
                <a:solidFill>
                  <a:schemeClr val="bg1"/>
                </a:solidFill>
              </a:rPr>
              <a:t> permettant de résumer les actions en retard </a:t>
            </a:r>
          </a:p>
        </p:txBody>
      </p:sp>
      <p:sp>
        <p:nvSpPr>
          <p:cNvPr id="59" name="TextBox 24">
            <a:extLst>
              <a:ext uri="{FF2B5EF4-FFF2-40B4-BE49-F238E27FC236}">
                <a16:creationId xmlns:a16="http://schemas.microsoft.com/office/drawing/2014/main" id="{598D9B24-B0EF-EA44-92A6-CB27300E9C92}"/>
              </a:ext>
            </a:extLst>
          </p:cNvPr>
          <p:cNvSpPr txBox="1"/>
          <p:nvPr/>
        </p:nvSpPr>
        <p:spPr>
          <a:xfrm>
            <a:off x="5514517" y="5380302"/>
            <a:ext cx="462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200" dirty="0">
                <a:solidFill>
                  <a:schemeClr val="bg1"/>
                </a:solidFill>
              </a:rPr>
              <a:t>En mode web, permettre à un utilisateur interne de visualiser les tâches des pistes en retard </a:t>
            </a: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5" grpId="0"/>
      <p:bldP spid="38" grpId="0" animBg="1"/>
      <p:bldP spid="39" grpId="0"/>
      <p:bldP spid="40" grpId="0" animBg="1"/>
      <p:bldP spid="41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1 </a:t>
            </a:r>
            <a:endParaRPr lang="fr-MA" dirty="0">
              <a:solidFill>
                <a:schemeClr val="tx2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198201" y="590779"/>
            <a:ext cx="637371" cy="709448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C229569-1A73-FE4A-8601-6B1BDCDD72FE}"/>
              </a:ext>
            </a:extLst>
          </p:cNvPr>
          <p:cNvSpPr txBox="1">
            <a:spLocks/>
          </p:cNvSpPr>
          <p:nvPr/>
        </p:nvSpPr>
        <p:spPr>
          <a:xfrm>
            <a:off x="835120" y="641817"/>
            <a:ext cx="10878660" cy="12973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MA" sz="1800" dirty="0"/>
              <a:t>Le nom du client et le nom du contact ne se remplissent pas automatiquement si le client est </a:t>
            </a:r>
            <a:r>
              <a:rPr lang="fr-MA" sz="1800" dirty="0" err="1"/>
              <a:t>déja</a:t>
            </a:r>
            <a:r>
              <a:rPr lang="fr-MA" sz="1800" dirty="0"/>
              <a:t>̀ identifié. </a:t>
            </a:r>
            <a:r>
              <a:rPr lang="fr-MA" sz="1800" b="1" dirty="0"/>
              <a:t>Cela doit être le cas</a:t>
            </a:r>
            <a:r>
              <a:rPr lang="fr-MA" sz="1800" dirty="0"/>
              <a:t>. </a:t>
            </a:r>
          </a:p>
          <a:p>
            <a:pPr algn="l"/>
            <a:endParaRPr lang="fr-MA" sz="1800" dirty="0">
              <a:solidFill>
                <a:schemeClr val="tx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03A15C-31BB-7941-8DEA-15AD090EE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1" y="1682088"/>
            <a:ext cx="5443702" cy="3775403"/>
          </a:xfrm>
          <a:prstGeom prst="rect">
            <a:avLst/>
          </a:prstGeom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32AF5F14-2C4A-2844-BB81-0F3E9025D613}"/>
              </a:ext>
            </a:extLst>
          </p:cNvPr>
          <p:cNvSpPr txBox="1"/>
          <p:nvPr/>
        </p:nvSpPr>
        <p:spPr>
          <a:xfrm>
            <a:off x="11860696" y="64935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54" name="Flèche vers la droite 53">
            <a:extLst>
              <a:ext uri="{FF2B5EF4-FFF2-40B4-BE49-F238E27FC236}">
                <a16:creationId xmlns:a16="http://schemas.microsoft.com/office/drawing/2014/main" id="{3C27B751-FBEF-CA46-9D99-9B548E31A84A}"/>
              </a:ext>
            </a:extLst>
          </p:cNvPr>
          <p:cNvSpPr/>
          <p:nvPr/>
        </p:nvSpPr>
        <p:spPr>
          <a:xfrm>
            <a:off x="5579018" y="3752193"/>
            <a:ext cx="490704" cy="310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F629DB-8645-F94D-B7BB-5F053F162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358" y="1682088"/>
            <a:ext cx="5423063" cy="337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2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1 </a:t>
            </a:r>
            <a:endParaRPr lang="fr-MA" dirty="0">
              <a:solidFill>
                <a:schemeClr val="tx2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198201" y="590779"/>
            <a:ext cx="637371" cy="709448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C229569-1A73-FE4A-8601-6B1BDCDD72FE}"/>
              </a:ext>
            </a:extLst>
          </p:cNvPr>
          <p:cNvSpPr txBox="1">
            <a:spLocks/>
          </p:cNvSpPr>
          <p:nvPr/>
        </p:nvSpPr>
        <p:spPr>
          <a:xfrm>
            <a:off x="835120" y="641817"/>
            <a:ext cx="10878660" cy="12973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MA" sz="1800" dirty="0"/>
              <a:t>Le nom du client et le nom du contact ne se remplissent pas automatiquement si le client est </a:t>
            </a:r>
            <a:r>
              <a:rPr lang="fr-MA" sz="1800" dirty="0" err="1"/>
              <a:t>déja</a:t>
            </a:r>
            <a:r>
              <a:rPr lang="fr-MA" sz="1800" dirty="0"/>
              <a:t>̀ identifié. </a:t>
            </a:r>
            <a:r>
              <a:rPr lang="fr-MA" sz="1800" b="1" dirty="0"/>
              <a:t>Cela doit être le cas</a:t>
            </a:r>
            <a:r>
              <a:rPr lang="fr-MA" sz="1800" dirty="0"/>
              <a:t>. </a:t>
            </a:r>
          </a:p>
          <a:p>
            <a:pPr algn="l"/>
            <a:endParaRPr lang="fr-MA" sz="1800" dirty="0">
              <a:solidFill>
                <a:schemeClr val="tx2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2AF5F14-2C4A-2844-BB81-0F3E9025D613}"/>
              </a:ext>
            </a:extLst>
          </p:cNvPr>
          <p:cNvSpPr txBox="1"/>
          <p:nvPr/>
        </p:nvSpPr>
        <p:spPr>
          <a:xfrm>
            <a:off x="11860696" y="64935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2382D5-2068-DD48-9AF2-C232F7AFE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17750"/>
            <a:ext cx="10273862" cy="1607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ADE6C2B-A1F2-DB46-B767-B4D8566507DA}"/>
              </a:ext>
            </a:extLst>
          </p:cNvPr>
          <p:cNvSpPr txBox="1"/>
          <p:nvPr/>
        </p:nvSpPr>
        <p:spPr>
          <a:xfrm>
            <a:off x="762000" y="1904467"/>
            <a:ext cx="2975495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tx2"/>
                </a:solidFill>
              </a:rPr>
              <a:t>crm</a:t>
            </a:r>
            <a:r>
              <a:rPr lang="fr-FR" sz="2000" dirty="0">
                <a:solidFill>
                  <a:schemeClr val="tx2"/>
                </a:solidFill>
              </a:rPr>
              <a:t>/models/crm_lead.py</a:t>
            </a:r>
          </a:p>
        </p:txBody>
      </p:sp>
    </p:spTree>
    <p:extLst>
      <p:ext uri="{BB962C8B-B14F-4D97-AF65-F5344CB8AC3E}">
        <p14:creationId xmlns:p14="http://schemas.microsoft.com/office/powerpoint/2010/main" val="248930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2 </a:t>
            </a:r>
            <a:endParaRPr lang="fr-MA" dirty="0">
              <a:solidFill>
                <a:schemeClr val="tx2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198201" y="590779"/>
            <a:ext cx="637371" cy="709448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C229569-1A73-FE4A-8601-6B1BDCDD72FE}"/>
              </a:ext>
            </a:extLst>
          </p:cNvPr>
          <p:cNvSpPr txBox="1">
            <a:spLocks/>
          </p:cNvSpPr>
          <p:nvPr/>
        </p:nvSpPr>
        <p:spPr>
          <a:xfrm>
            <a:off x="893811" y="776123"/>
            <a:ext cx="11167688" cy="85590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MA" sz="1800" dirty="0"/>
              <a:t>Aucun rappel n’est programmable pour pouvoir réaliser une action suivante. </a:t>
            </a:r>
            <a:r>
              <a:rPr lang="fr-MA" sz="1800" b="1" dirty="0"/>
              <a:t>Développer la fonctionnalité́. </a:t>
            </a:r>
            <a:endParaRPr lang="fr-MA" sz="1800" dirty="0"/>
          </a:p>
          <a:p>
            <a:pPr algn="l"/>
            <a:endParaRPr lang="fr-MA" sz="1800" dirty="0">
              <a:solidFill>
                <a:schemeClr val="tx2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2F54F0-97E4-614C-90E5-0264EB5BB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89638"/>
            <a:ext cx="5406259" cy="478416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9268C5F-3012-1D4C-9ECF-104AEE27BD85}"/>
              </a:ext>
            </a:extLst>
          </p:cNvPr>
          <p:cNvSpPr txBox="1"/>
          <p:nvPr/>
        </p:nvSpPr>
        <p:spPr>
          <a:xfrm>
            <a:off x="11860696" y="64935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498EA57C-65A3-0849-B30C-4D1FDE4C93E6}"/>
              </a:ext>
            </a:extLst>
          </p:cNvPr>
          <p:cNvSpPr/>
          <p:nvPr/>
        </p:nvSpPr>
        <p:spPr>
          <a:xfrm>
            <a:off x="5642082" y="3752193"/>
            <a:ext cx="490704" cy="310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AC53DB0-68D8-554E-9364-11FF1275B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27" y="1584234"/>
            <a:ext cx="5698580" cy="464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4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2 </a:t>
            </a:r>
            <a:endParaRPr lang="fr-MA" dirty="0">
              <a:solidFill>
                <a:schemeClr val="tx2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198201" y="590779"/>
            <a:ext cx="637371" cy="709448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C229569-1A73-FE4A-8601-6B1BDCDD72FE}"/>
              </a:ext>
            </a:extLst>
          </p:cNvPr>
          <p:cNvSpPr txBox="1">
            <a:spLocks/>
          </p:cNvSpPr>
          <p:nvPr/>
        </p:nvSpPr>
        <p:spPr>
          <a:xfrm>
            <a:off x="893811" y="776123"/>
            <a:ext cx="11167688" cy="85590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MA" sz="1800" dirty="0"/>
              <a:t>Aucun rappel n’est programmable pour pouvoir réaliser une action suivante. </a:t>
            </a:r>
            <a:r>
              <a:rPr lang="fr-MA" sz="1800" b="1" dirty="0"/>
              <a:t>Développer la fonctionnalité́. </a:t>
            </a:r>
            <a:endParaRPr lang="fr-MA" sz="1800" dirty="0"/>
          </a:p>
          <a:p>
            <a:pPr algn="l"/>
            <a:endParaRPr lang="fr-MA" sz="1800" dirty="0">
              <a:solidFill>
                <a:schemeClr val="tx2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9268C5F-3012-1D4C-9ECF-104AEE27BD85}"/>
              </a:ext>
            </a:extLst>
          </p:cNvPr>
          <p:cNvSpPr txBox="1"/>
          <p:nvPr/>
        </p:nvSpPr>
        <p:spPr>
          <a:xfrm>
            <a:off x="11860696" y="64935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D111583-D629-4D4F-8C59-E5E9BCABC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32030"/>
            <a:ext cx="1958428" cy="708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B59EE96-0C9D-1D49-8B49-6C78AE15A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3292120"/>
            <a:ext cx="8037786" cy="952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2EE0DE-9930-714E-8AE8-44942853D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5376041"/>
            <a:ext cx="6203395" cy="923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11F669D-E88C-CE4E-987E-9FE875274E89}"/>
              </a:ext>
            </a:extLst>
          </p:cNvPr>
          <p:cNvSpPr txBox="1"/>
          <p:nvPr/>
        </p:nvSpPr>
        <p:spPr>
          <a:xfrm>
            <a:off x="381000" y="4975931"/>
            <a:ext cx="2919389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tx2"/>
                </a:solidFill>
              </a:rPr>
              <a:t>crm</a:t>
            </a:r>
            <a:r>
              <a:rPr lang="fr-FR" sz="2000" dirty="0">
                <a:solidFill>
                  <a:schemeClr val="tx2"/>
                </a:solidFill>
              </a:rPr>
              <a:t>/</a:t>
            </a:r>
            <a:r>
              <a:rPr lang="fr-FR" sz="2000" dirty="0" err="1">
                <a:solidFill>
                  <a:schemeClr val="tx2"/>
                </a:solidFill>
              </a:rPr>
              <a:t>views</a:t>
            </a:r>
            <a:r>
              <a:rPr lang="fr-FR" sz="2000" dirty="0">
                <a:solidFill>
                  <a:schemeClr val="tx2"/>
                </a:solidFill>
              </a:rPr>
              <a:t>/</a:t>
            </a:r>
            <a:r>
              <a:rPr lang="fr-FR" sz="2000" dirty="0" err="1">
                <a:solidFill>
                  <a:schemeClr val="tx2"/>
                </a:solidFill>
              </a:rPr>
              <a:t>crm_lead.xml</a:t>
            </a:r>
            <a:endParaRPr lang="fr-FR" sz="2000" dirty="0">
              <a:solidFill>
                <a:schemeClr val="tx2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FD8251B-77A2-C740-AE4D-93BAD2BF1F5F}"/>
              </a:ext>
            </a:extLst>
          </p:cNvPr>
          <p:cNvSpPr txBox="1"/>
          <p:nvPr/>
        </p:nvSpPr>
        <p:spPr>
          <a:xfrm>
            <a:off x="240013" y="1325942"/>
            <a:ext cx="2240402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tx2"/>
                </a:solidFill>
              </a:rPr>
              <a:t>crm</a:t>
            </a:r>
            <a:r>
              <a:rPr lang="fr-FR" sz="1400" dirty="0">
                <a:solidFill>
                  <a:schemeClr val="tx2"/>
                </a:solidFill>
              </a:rPr>
              <a:t>/models/crm_lead.py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FF4101E-4D5C-0740-B8AB-A52078C28A49}"/>
              </a:ext>
            </a:extLst>
          </p:cNvPr>
          <p:cNvSpPr txBox="1"/>
          <p:nvPr/>
        </p:nvSpPr>
        <p:spPr>
          <a:xfrm>
            <a:off x="381000" y="2973043"/>
            <a:ext cx="2240402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tx2"/>
                </a:solidFill>
              </a:rPr>
              <a:t>crm</a:t>
            </a:r>
            <a:r>
              <a:rPr lang="fr-FR" sz="1400" dirty="0">
                <a:solidFill>
                  <a:schemeClr val="tx2"/>
                </a:solidFill>
              </a:rPr>
              <a:t>/models/crm_lead.py</a:t>
            </a:r>
          </a:p>
        </p:txBody>
      </p:sp>
    </p:spTree>
    <p:extLst>
      <p:ext uri="{BB962C8B-B14F-4D97-AF65-F5344CB8AC3E}">
        <p14:creationId xmlns:p14="http://schemas.microsoft.com/office/powerpoint/2010/main" val="3468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3 </a:t>
            </a:r>
            <a:endParaRPr lang="fr-MA" dirty="0">
              <a:solidFill>
                <a:schemeClr val="tx2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198201" y="590779"/>
            <a:ext cx="637371" cy="709448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C229569-1A73-FE4A-8601-6B1BDCDD72FE}"/>
              </a:ext>
            </a:extLst>
          </p:cNvPr>
          <p:cNvSpPr txBox="1">
            <a:spLocks/>
          </p:cNvSpPr>
          <p:nvPr/>
        </p:nvSpPr>
        <p:spPr>
          <a:xfrm>
            <a:off x="903246" y="555320"/>
            <a:ext cx="11167688" cy="85590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MA" sz="1800" dirty="0"/>
              <a:t>Aucun suivi des pistes dans le tableau de bord n’est possible.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12482D-BE62-BD42-A662-DC3527679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487218"/>
            <a:ext cx="5500852" cy="478658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E71D35-363E-A24D-A34A-E1BC5CA00EF6}"/>
              </a:ext>
            </a:extLst>
          </p:cNvPr>
          <p:cNvSpPr txBox="1"/>
          <p:nvPr/>
        </p:nvSpPr>
        <p:spPr>
          <a:xfrm>
            <a:off x="11860696" y="64935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6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6346E1-6E1C-F143-8C57-C7F70553D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94" y="3151351"/>
            <a:ext cx="5948855" cy="1602089"/>
          </a:xfrm>
          <a:prstGeom prst="rect">
            <a:avLst/>
          </a:prstGeom>
        </p:spPr>
      </p:pic>
      <p:sp>
        <p:nvSpPr>
          <p:cNvPr id="18" name="Flèche vers la droite 17">
            <a:extLst>
              <a:ext uri="{FF2B5EF4-FFF2-40B4-BE49-F238E27FC236}">
                <a16:creationId xmlns:a16="http://schemas.microsoft.com/office/drawing/2014/main" id="{30B80FA1-42FF-9D40-A071-D640A0A76B17}"/>
              </a:ext>
            </a:extLst>
          </p:cNvPr>
          <p:cNvSpPr/>
          <p:nvPr/>
        </p:nvSpPr>
        <p:spPr>
          <a:xfrm>
            <a:off x="5577590" y="3797093"/>
            <a:ext cx="490704" cy="310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85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3 </a:t>
            </a:r>
            <a:endParaRPr lang="fr-MA" dirty="0">
              <a:solidFill>
                <a:schemeClr val="tx2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198201" y="590779"/>
            <a:ext cx="637371" cy="709448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C229569-1A73-FE4A-8601-6B1BDCDD72FE}"/>
              </a:ext>
            </a:extLst>
          </p:cNvPr>
          <p:cNvSpPr txBox="1">
            <a:spLocks/>
          </p:cNvSpPr>
          <p:nvPr/>
        </p:nvSpPr>
        <p:spPr>
          <a:xfrm>
            <a:off x="373760" y="1300227"/>
            <a:ext cx="6616906" cy="169914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MA" sz="1600" dirty="0"/>
              <a:t>NB: la suite des codes dans les fichiers:</a:t>
            </a:r>
          </a:p>
          <a:p>
            <a:pPr algn="l"/>
            <a:r>
              <a:rPr lang="fr-MA" sz="1600" dirty="0"/>
              <a:t>1-addons/mail/</a:t>
            </a:r>
            <a:r>
              <a:rPr lang="fr-MA" sz="1600" dirty="0" err="1"/>
              <a:t>static</a:t>
            </a:r>
            <a:r>
              <a:rPr lang="fr-MA" sz="1600" dirty="0"/>
              <a:t>/</a:t>
            </a:r>
            <a:r>
              <a:rPr lang="fr-MA" sz="1600" dirty="0" err="1"/>
              <a:t>src</a:t>
            </a:r>
            <a:r>
              <a:rPr lang="fr-MA" sz="1600" dirty="0"/>
              <a:t>/</a:t>
            </a:r>
            <a:r>
              <a:rPr lang="fr-MA" sz="1600" dirty="0" err="1"/>
              <a:t>js</a:t>
            </a:r>
            <a:r>
              <a:rPr lang="fr-MA" sz="1600" dirty="0"/>
              <a:t>/</a:t>
            </a:r>
            <a:r>
              <a:rPr lang="fr-MA" sz="1600" dirty="0" err="1"/>
              <a:t>systray</a:t>
            </a:r>
            <a:r>
              <a:rPr lang="fr-MA" sz="1600" dirty="0"/>
              <a:t>/</a:t>
            </a:r>
            <a:r>
              <a:rPr lang="fr-MA" sz="1600" dirty="0" err="1"/>
              <a:t>systray_leads_menu.js</a:t>
            </a:r>
            <a:r>
              <a:rPr lang="fr-MA" sz="1600" dirty="0"/>
              <a:t>.</a:t>
            </a:r>
          </a:p>
          <a:p>
            <a:pPr algn="l"/>
            <a:r>
              <a:rPr lang="fr-MA" sz="1600" dirty="0"/>
              <a:t>2-addons/mail/</a:t>
            </a:r>
            <a:r>
              <a:rPr lang="fr-MA" sz="1600" dirty="0" err="1"/>
              <a:t>static</a:t>
            </a:r>
            <a:r>
              <a:rPr lang="fr-MA" sz="1600" dirty="0"/>
              <a:t>/</a:t>
            </a:r>
            <a:r>
              <a:rPr lang="fr-MA" sz="1600" dirty="0" err="1"/>
              <a:t>src</a:t>
            </a:r>
            <a:r>
              <a:rPr lang="fr-MA" sz="1600" dirty="0"/>
              <a:t>/</a:t>
            </a:r>
            <a:r>
              <a:rPr lang="fr-MA" sz="1600" dirty="0" err="1"/>
              <a:t>xml</a:t>
            </a:r>
            <a:r>
              <a:rPr lang="fr-MA" sz="1600" dirty="0"/>
              <a:t>/</a:t>
            </a:r>
            <a:r>
              <a:rPr lang="fr-MA" sz="1600" dirty="0" err="1"/>
              <a:t>systray.xml</a:t>
            </a:r>
            <a:r>
              <a:rPr lang="fr-MA" sz="1600" dirty="0"/>
              <a:t>.</a:t>
            </a:r>
          </a:p>
          <a:p>
            <a:pPr algn="l"/>
            <a:r>
              <a:rPr lang="fr-MA" sz="1600" dirty="0"/>
              <a:t>3-addons/mail/</a:t>
            </a:r>
            <a:r>
              <a:rPr lang="fr-MA" sz="1600" dirty="0" err="1"/>
              <a:t>views</a:t>
            </a:r>
            <a:r>
              <a:rPr lang="fr-MA" sz="1600" dirty="0"/>
              <a:t>/</a:t>
            </a:r>
            <a:r>
              <a:rPr lang="fr-MA" sz="1600" dirty="0" err="1"/>
              <a:t>mail_templates.xml</a:t>
            </a:r>
            <a:r>
              <a:rPr lang="fr-MA" sz="1600" dirty="0"/>
              <a:t>.</a:t>
            </a:r>
          </a:p>
          <a:p>
            <a:pPr algn="l"/>
            <a:r>
              <a:rPr lang="fr-MA" sz="1600" dirty="0"/>
              <a:t>4-addons/mail/</a:t>
            </a:r>
            <a:r>
              <a:rPr lang="fr-MA" sz="1600" dirty="0" err="1"/>
              <a:t>models</a:t>
            </a:r>
            <a:r>
              <a:rPr lang="fr-MA" sz="1600" dirty="0"/>
              <a:t>/</a:t>
            </a:r>
            <a:r>
              <a:rPr lang="fr-MA" sz="1600" dirty="0" err="1"/>
              <a:t>res_users.py</a:t>
            </a:r>
            <a:r>
              <a:rPr lang="fr-MA" sz="1600" dirty="0"/>
              <a:t>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3E71D35-363E-A24D-A34A-E1BC5CA00EF6}"/>
              </a:ext>
            </a:extLst>
          </p:cNvPr>
          <p:cNvSpPr txBox="1"/>
          <p:nvPr/>
        </p:nvSpPr>
        <p:spPr>
          <a:xfrm>
            <a:off x="11860696" y="64935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7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31D4EE-FB13-584D-A9DC-AE22A7CEE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1" y="3316329"/>
            <a:ext cx="5678214" cy="25559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C3F52E-3A2C-064F-B0D9-E24006D0F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68" y="1256858"/>
            <a:ext cx="4574628" cy="5603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7E9B4C3-E5D2-1447-8AB4-7E9FC74F9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68" y="2270421"/>
            <a:ext cx="4574628" cy="8951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2B24BED-546E-5742-B590-6E7BBACED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53" y="3867217"/>
            <a:ext cx="4610658" cy="255597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C600427-AA20-AF42-8C1C-6CDCA194748D}"/>
              </a:ext>
            </a:extLst>
          </p:cNvPr>
          <p:cNvSpPr txBox="1"/>
          <p:nvPr/>
        </p:nvSpPr>
        <p:spPr>
          <a:xfrm>
            <a:off x="74919" y="29960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A6793DD-5BB6-9043-95C3-DB0C8C76E073}"/>
              </a:ext>
            </a:extLst>
          </p:cNvPr>
          <p:cNvSpPr txBox="1"/>
          <p:nvPr/>
        </p:nvSpPr>
        <p:spPr>
          <a:xfrm>
            <a:off x="7164874" y="9570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610F87F-5212-C04B-82F6-1F1D508676DD}"/>
              </a:ext>
            </a:extLst>
          </p:cNvPr>
          <p:cNvSpPr txBox="1"/>
          <p:nvPr/>
        </p:nvSpPr>
        <p:spPr>
          <a:xfrm>
            <a:off x="7160649" y="19651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E78FD3A-0582-2F4A-8235-953F817E92D1}"/>
              </a:ext>
            </a:extLst>
          </p:cNvPr>
          <p:cNvSpPr txBox="1"/>
          <p:nvPr/>
        </p:nvSpPr>
        <p:spPr>
          <a:xfrm>
            <a:off x="7160649" y="34978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9988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8423"/>
            <a:ext cx="11573197" cy="724247"/>
          </a:xfrm>
        </p:spPr>
        <p:txBody>
          <a:bodyPr/>
          <a:lstStyle/>
          <a:p>
            <a:r>
              <a:rPr lang="fr-MA" b="1" dirty="0">
                <a:solidFill>
                  <a:schemeClr val="tx2"/>
                </a:solidFill>
              </a:rPr>
              <a:t>Ajustement 4 </a:t>
            </a:r>
            <a:endParaRPr lang="fr-MA" dirty="0">
              <a:solidFill>
                <a:schemeClr val="tx2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DDD5C8C-70CE-4383-B6A2-AAEEC03A74E7}"/>
              </a:ext>
            </a:extLst>
          </p:cNvPr>
          <p:cNvGrpSpPr/>
          <p:nvPr/>
        </p:nvGrpSpPr>
        <p:grpSpPr>
          <a:xfrm>
            <a:off x="198201" y="590779"/>
            <a:ext cx="637371" cy="709448"/>
            <a:chOff x="4833263" y="2613915"/>
            <a:chExt cx="2486834" cy="2852682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9A32DE-6340-4E39-A4A7-0DAF785D22F9}"/>
                </a:ext>
              </a:extLst>
            </p:cNvPr>
            <p:cNvSpPr/>
            <p:nvPr/>
          </p:nvSpPr>
          <p:spPr>
            <a:xfrm>
              <a:off x="4838533" y="2999088"/>
              <a:ext cx="1125018" cy="1276146"/>
            </a:xfrm>
            <a:custGeom>
              <a:avLst/>
              <a:gdLst>
                <a:gd name="connsiteX0" fmla="*/ 891621 w 1858552"/>
                <a:gd name="connsiteY0" fmla="*/ 127333 h 2108217"/>
                <a:gd name="connsiteX1" fmla="*/ 136204 w 1858552"/>
                <a:gd name="connsiteY1" fmla="*/ 570529 h 2108217"/>
                <a:gd name="connsiteX2" fmla="*/ 137285 w 1858552"/>
                <a:gd name="connsiteY2" fmla="*/ 575881 h 2108217"/>
                <a:gd name="connsiteX3" fmla="*/ 95362 w 1858552"/>
                <a:gd name="connsiteY3" fmla="*/ 639129 h 2108217"/>
                <a:gd name="connsiteX4" fmla="*/ 80913 w 1858552"/>
                <a:gd name="connsiteY4" fmla="*/ 642046 h 2108217"/>
                <a:gd name="connsiteX5" fmla="*/ 87029 w 1858552"/>
                <a:gd name="connsiteY5" fmla="*/ 1513636 h 2108217"/>
                <a:gd name="connsiteX6" fmla="*/ 95361 w 1858552"/>
                <a:gd name="connsiteY6" fmla="*/ 1515318 h 2108217"/>
                <a:gd name="connsiteX7" fmla="*/ 137285 w 1858552"/>
                <a:gd name="connsiteY7" fmla="*/ 1578567 h 2108217"/>
                <a:gd name="connsiteX8" fmla="*/ 136263 w 1858552"/>
                <a:gd name="connsiteY8" fmla="*/ 1583626 h 2108217"/>
                <a:gd name="connsiteX9" fmla="*/ 870153 w 1858552"/>
                <a:gd name="connsiteY9" fmla="*/ 2000544 h 2108217"/>
                <a:gd name="connsiteX10" fmla="*/ 876563 w 1858552"/>
                <a:gd name="connsiteY10" fmla="*/ 1991037 h 2108217"/>
                <a:gd name="connsiteX11" fmla="*/ 925101 w 1858552"/>
                <a:gd name="connsiteY11" fmla="*/ 1970932 h 2108217"/>
                <a:gd name="connsiteX12" fmla="*/ 973638 w 1858552"/>
                <a:gd name="connsiteY12" fmla="*/ 1991037 h 2108217"/>
                <a:gd name="connsiteX13" fmla="*/ 974304 w 1858552"/>
                <a:gd name="connsiteY13" fmla="*/ 1992024 h 2108217"/>
                <a:gd name="connsiteX14" fmla="*/ 1723151 w 1858552"/>
                <a:gd name="connsiteY14" fmla="*/ 1552681 h 2108217"/>
                <a:gd name="connsiteX15" fmla="*/ 1723319 w 1858552"/>
                <a:gd name="connsiteY15" fmla="*/ 1551848 h 2108217"/>
                <a:gd name="connsiteX16" fmla="*/ 1737335 w 1858552"/>
                <a:gd name="connsiteY16" fmla="*/ 1531060 h 2108217"/>
                <a:gd name="connsiteX17" fmla="*/ 1730864 w 1858552"/>
                <a:gd name="connsiteY17" fmla="*/ 608833 h 2108217"/>
                <a:gd name="connsiteX18" fmla="*/ 1726661 w 1858552"/>
                <a:gd name="connsiteY18" fmla="*/ 602599 h 2108217"/>
                <a:gd name="connsiteX19" fmla="*/ 1723626 w 1858552"/>
                <a:gd name="connsiteY19" fmla="*/ 587565 h 2108217"/>
                <a:gd name="connsiteX20" fmla="*/ 929459 w 1858552"/>
                <a:gd name="connsiteY20" fmla="*/ 136405 h 2108217"/>
                <a:gd name="connsiteX21" fmla="*/ 925101 w 1858552"/>
                <a:gd name="connsiteY21" fmla="*/ 137285 h 2108217"/>
                <a:gd name="connsiteX22" fmla="*/ 898382 w 1858552"/>
                <a:gd name="connsiteY22" fmla="*/ 131891 h 2108217"/>
                <a:gd name="connsiteX23" fmla="*/ 925101 w 1858552"/>
                <a:gd name="connsiteY23" fmla="*/ 0 h 2108217"/>
                <a:gd name="connsiteX24" fmla="*/ 993743 w 1858552"/>
                <a:gd name="connsiteY24" fmla="*/ 68643 h 2108217"/>
                <a:gd name="connsiteX25" fmla="*/ 988349 w 1858552"/>
                <a:gd name="connsiteY25" fmla="*/ 95361 h 2108217"/>
                <a:gd name="connsiteX26" fmla="*/ 982848 w 1858552"/>
                <a:gd name="connsiteY26" fmla="*/ 103520 h 2108217"/>
                <a:gd name="connsiteX27" fmla="*/ 1737928 w 1858552"/>
                <a:gd name="connsiteY27" fmla="*/ 532451 h 2108217"/>
                <a:gd name="connsiteX28" fmla="*/ 1741372 w 1858552"/>
                <a:gd name="connsiteY28" fmla="*/ 527343 h 2108217"/>
                <a:gd name="connsiteX29" fmla="*/ 1789910 w 1858552"/>
                <a:gd name="connsiteY29" fmla="*/ 507238 h 2108217"/>
                <a:gd name="connsiteX30" fmla="*/ 1858552 w 1858552"/>
                <a:gd name="connsiteY30" fmla="*/ 575881 h 2108217"/>
                <a:gd name="connsiteX31" fmla="*/ 1789910 w 1858552"/>
                <a:gd name="connsiteY31" fmla="*/ 644523 h 2108217"/>
                <a:gd name="connsiteX32" fmla="*/ 1786126 w 1858552"/>
                <a:gd name="connsiteY32" fmla="*/ 643759 h 2108217"/>
                <a:gd name="connsiteX33" fmla="*/ 1792189 w 1858552"/>
                <a:gd name="connsiteY33" fmla="*/ 1511060 h 2108217"/>
                <a:gd name="connsiteX34" fmla="*/ 1813286 w 1858552"/>
                <a:gd name="connsiteY34" fmla="*/ 1515319 h 2108217"/>
                <a:gd name="connsiteX35" fmla="*/ 1855209 w 1858552"/>
                <a:gd name="connsiteY35" fmla="*/ 1578567 h 2108217"/>
                <a:gd name="connsiteX36" fmla="*/ 1786567 w 1858552"/>
                <a:gd name="connsiteY36" fmla="*/ 1647209 h 2108217"/>
                <a:gd name="connsiteX37" fmla="*/ 1738030 w 1858552"/>
                <a:gd name="connsiteY37" fmla="*/ 1627104 h 2108217"/>
                <a:gd name="connsiteX38" fmla="*/ 1728646 w 1858552"/>
                <a:gd name="connsiteY38" fmla="*/ 1613186 h 2108217"/>
                <a:gd name="connsiteX39" fmla="*/ 992650 w 1858552"/>
                <a:gd name="connsiteY39" fmla="*/ 2044990 h 2108217"/>
                <a:gd name="connsiteX40" fmla="*/ 988349 w 1858552"/>
                <a:gd name="connsiteY40" fmla="*/ 2066293 h 2108217"/>
                <a:gd name="connsiteX41" fmla="*/ 925101 w 1858552"/>
                <a:gd name="connsiteY41" fmla="*/ 2108217 h 2108217"/>
                <a:gd name="connsiteX42" fmla="*/ 861852 w 1858552"/>
                <a:gd name="connsiteY42" fmla="*/ 2066293 h 2108217"/>
                <a:gd name="connsiteX43" fmla="*/ 860191 w 1858552"/>
                <a:gd name="connsiteY43" fmla="*/ 2058064 h 2108217"/>
                <a:gd name="connsiteX44" fmla="*/ 110027 w 1858552"/>
                <a:gd name="connsiteY44" fmla="*/ 1631927 h 2108217"/>
                <a:gd name="connsiteX45" fmla="*/ 95361 w 1858552"/>
                <a:gd name="connsiteY45" fmla="*/ 1641815 h 2108217"/>
                <a:gd name="connsiteX46" fmla="*/ 68643 w 1858552"/>
                <a:gd name="connsiteY46" fmla="*/ 1647209 h 2108217"/>
                <a:gd name="connsiteX47" fmla="*/ 0 w 1858552"/>
                <a:gd name="connsiteY47" fmla="*/ 1578567 h 2108217"/>
                <a:gd name="connsiteX48" fmla="*/ 20105 w 1858552"/>
                <a:gd name="connsiteY48" fmla="*/ 1530029 h 2108217"/>
                <a:gd name="connsiteX49" fmla="*/ 32128 w 1858552"/>
                <a:gd name="connsiteY49" fmla="*/ 1521923 h 2108217"/>
                <a:gd name="connsiteX50" fmla="*/ 25882 w 1858552"/>
                <a:gd name="connsiteY50" fmla="*/ 628313 h 2108217"/>
                <a:gd name="connsiteX51" fmla="*/ 20106 w 1858552"/>
                <a:gd name="connsiteY51" fmla="*/ 624418 h 2108217"/>
                <a:gd name="connsiteX52" fmla="*/ 1 w 1858552"/>
                <a:gd name="connsiteY52" fmla="*/ 575881 h 2108217"/>
                <a:gd name="connsiteX53" fmla="*/ 68643 w 1858552"/>
                <a:gd name="connsiteY53" fmla="*/ 507239 h 2108217"/>
                <a:gd name="connsiteX54" fmla="*/ 95362 w 1858552"/>
                <a:gd name="connsiteY54" fmla="*/ 512633 h 2108217"/>
                <a:gd name="connsiteX55" fmla="*/ 109767 w 1858552"/>
                <a:gd name="connsiteY55" fmla="*/ 522346 h 2108217"/>
                <a:gd name="connsiteX56" fmla="*/ 859279 w 1858552"/>
                <a:gd name="connsiteY56" fmla="*/ 82613 h 2108217"/>
                <a:gd name="connsiteX57" fmla="*/ 856458 w 1858552"/>
                <a:gd name="connsiteY57" fmla="*/ 68643 h 2108217"/>
                <a:gd name="connsiteX58" fmla="*/ 925101 w 1858552"/>
                <a:gd name="connsiteY58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58552" h="2108217">
                  <a:moveTo>
                    <a:pt x="891621" y="127333"/>
                  </a:moveTo>
                  <a:lnTo>
                    <a:pt x="136204" y="570529"/>
                  </a:lnTo>
                  <a:lnTo>
                    <a:pt x="137285" y="575881"/>
                  </a:lnTo>
                  <a:cubicBezTo>
                    <a:pt x="137285" y="604314"/>
                    <a:pt x="119998" y="628708"/>
                    <a:pt x="95362" y="639129"/>
                  </a:cubicBezTo>
                  <a:lnTo>
                    <a:pt x="80913" y="642046"/>
                  </a:lnTo>
                  <a:lnTo>
                    <a:pt x="87029" y="1513636"/>
                  </a:lnTo>
                  <a:lnTo>
                    <a:pt x="95361" y="1515318"/>
                  </a:lnTo>
                  <a:cubicBezTo>
                    <a:pt x="119998" y="1525739"/>
                    <a:pt x="137285" y="1550134"/>
                    <a:pt x="137285" y="1578567"/>
                  </a:cubicBezTo>
                  <a:lnTo>
                    <a:pt x="136263" y="1583626"/>
                  </a:lnTo>
                  <a:lnTo>
                    <a:pt x="870153" y="2000544"/>
                  </a:lnTo>
                  <a:lnTo>
                    <a:pt x="876563" y="1991037"/>
                  </a:lnTo>
                  <a:cubicBezTo>
                    <a:pt x="888985" y="1978615"/>
                    <a:pt x="906146" y="1970932"/>
                    <a:pt x="925101" y="1970932"/>
                  </a:cubicBezTo>
                  <a:cubicBezTo>
                    <a:pt x="944056" y="1970932"/>
                    <a:pt x="961217" y="1978615"/>
                    <a:pt x="973638" y="1991037"/>
                  </a:cubicBezTo>
                  <a:lnTo>
                    <a:pt x="974304" y="1992024"/>
                  </a:lnTo>
                  <a:lnTo>
                    <a:pt x="1723151" y="1552681"/>
                  </a:lnTo>
                  <a:lnTo>
                    <a:pt x="1723319" y="1551848"/>
                  </a:lnTo>
                  <a:lnTo>
                    <a:pt x="1737335" y="1531060"/>
                  </a:lnTo>
                  <a:lnTo>
                    <a:pt x="1730864" y="608833"/>
                  </a:lnTo>
                  <a:lnTo>
                    <a:pt x="1726661" y="602599"/>
                  </a:lnTo>
                  <a:lnTo>
                    <a:pt x="1723626" y="587565"/>
                  </a:lnTo>
                  <a:lnTo>
                    <a:pt x="929459" y="136405"/>
                  </a:lnTo>
                  <a:lnTo>
                    <a:pt x="925101" y="137285"/>
                  </a:lnTo>
                  <a:cubicBezTo>
                    <a:pt x="915623" y="137285"/>
                    <a:pt x="906594" y="135364"/>
                    <a:pt x="898382" y="131891"/>
                  </a:cubicBezTo>
                  <a:close/>
                  <a:moveTo>
                    <a:pt x="925101" y="0"/>
                  </a:moveTo>
                  <a:cubicBezTo>
                    <a:pt x="963011" y="0"/>
                    <a:pt x="993743" y="30732"/>
                    <a:pt x="993743" y="68643"/>
                  </a:cubicBezTo>
                  <a:cubicBezTo>
                    <a:pt x="993743" y="78120"/>
                    <a:pt x="991823" y="87149"/>
                    <a:pt x="988349" y="95361"/>
                  </a:cubicBezTo>
                  <a:lnTo>
                    <a:pt x="982848" y="103520"/>
                  </a:lnTo>
                  <a:lnTo>
                    <a:pt x="1737928" y="532451"/>
                  </a:lnTo>
                  <a:lnTo>
                    <a:pt x="1741372" y="527343"/>
                  </a:lnTo>
                  <a:cubicBezTo>
                    <a:pt x="1753794" y="514921"/>
                    <a:pt x="1770955" y="507238"/>
                    <a:pt x="1789910" y="507238"/>
                  </a:cubicBezTo>
                  <a:cubicBezTo>
                    <a:pt x="1827820" y="507238"/>
                    <a:pt x="1858552" y="537970"/>
                    <a:pt x="1858552" y="575881"/>
                  </a:cubicBezTo>
                  <a:cubicBezTo>
                    <a:pt x="1858552" y="613791"/>
                    <a:pt x="1827820" y="644523"/>
                    <a:pt x="1789910" y="644523"/>
                  </a:cubicBezTo>
                  <a:lnTo>
                    <a:pt x="1786126" y="643759"/>
                  </a:lnTo>
                  <a:lnTo>
                    <a:pt x="1792189" y="1511060"/>
                  </a:lnTo>
                  <a:lnTo>
                    <a:pt x="1813286" y="1515319"/>
                  </a:lnTo>
                  <a:cubicBezTo>
                    <a:pt x="1837922" y="1525740"/>
                    <a:pt x="1855209" y="1550134"/>
                    <a:pt x="1855209" y="1578567"/>
                  </a:cubicBezTo>
                  <a:cubicBezTo>
                    <a:pt x="1855209" y="1616477"/>
                    <a:pt x="1824477" y="1647209"/>
                    <a:pt x="1786567" y="1647209"/>
                  </a:cubicBezTo>
                  <a:cubicBezTo>
                    <a:pt x="1767612" y="1647209"/>
                    <a:pt x="1750452" y="1639526"/>
                    <a:pt x="1738030" y="1627104"/>
                  </a:cubicBezTo>
                  <a:lnTo>
                    <a:pt x="1728646" y="1613186"/>
                  </a:lnTo>
                  <a:lnTo>
                    <a:pt x="992650" y="2044990"/>
                  </a:lnTo>
                  <a:lnTo>
                    <a:pt x="988349" y="2066293"/>
                  </a:lnTo>
                  <a:cubicBezTo>
                    <a:pt x="977929" y="2090930"/>
                    <a:pt x="953534" y="2108217"/>
                    <a:pt x="925101" y="2108217"/>
                  </a:cubicBezTo>
                  <a:cubicBezTo>
                    <a:pt x="896668" y="2108217"/>
                    <a:pt x="872273" y="2090930"/>
                    <a:pt x="861852" y="2066293"/>
                  </a:cubicBezTo>
                  <a:lnTo>
                    <a:pt x="860191" y="2058064"/>
                  </a:lnTo>
                  <a:lnTo>
                    <a:pt x="110027" y="1631927"/>
                  </a:lnTo>
                  <a:lnTo>
                    <a:pt x="95361" y="1641815"/>
                  </a:lnTo>
                  <a:cubicBezTo>
                    <a:pt x="87149" y="1645288"/>
                    <a:pt x="78120" y="1647209"/>
                    <a:pt x="68643" y="1647209"/>
                  </a:cubicBezTo>
                  <a:cubicBezTo>
                    <a:pt x="30732" y="1647209"/>
                    <a:pt x="0" y="1616477"/>
                    <a:pt x="0" y="1578567"/>
                  </a:cubicBezTo>
                  <a:cubicBezTo>
                    <a:pt x="0" y="1559611"/>
                    <a:pt x="7683" y="1542451"/>
                    <a:pt x="20105" y="1530029"/>
                  </a:cubicBezTo>
                  <a:lnTo>
                    <a:pt x="32128" y="1521923"/>
                  </a:lnTo>
                  <a:lnTo>
                    <a:pt x="25882" y="628313"/>
                  </a:lnTo>
                  <a:lnTo>
                    <a:pt x="20106" y="624418"/>
                  </a:lnTo>
                  <a:cubicBezTo>
                    <a:pt x="7684" y="611997"/>
                    <a:pt x="1" y="594836"/>
                    <a:pt x="1" y="575881"/>
                  </a:cubicBezTo>
                  <a:cubicBezTo>
                    <a:pt x="1" y="537971"/>
                    <a:pt x="30733" y="507239"/>
                    <a:pt x="68643" y="507239"/>
                  </a:cubicBezTo>
                  <a:cubicBezTo>
                    <a:pt x="78121" y="507239"/>
                    <a:pt x="87150" y="509160"/>
                    <a:pt x="95362" y="512633"/>
                  </a:cubicBezTo>
                  <a:lnTo>
                    <a:pt x="109767" y="522346"/>
                  </a:lnTo>
                  <a:lnTo>
                    <a:pt x="859279" y="82613"/>
                  </a:lnTo>
                  <a:lnTo>
                    <a:pt x="856458" y="68643"/>
                  </a:lnTo>
                  <a:cubicBezTo>
                    <a:pt x="856458" y="30732"/>
                    <a:pt x="887190" y="0"/>
                    <a:pt x="925101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71E0E27-515F-4EC3-B760-9F31664EDC73}"/>
                </a:ext>
              </a:extLst>
            </p:cNvPr>
            <p:cNvSpPr/>
            <p:nvPr/>
          </p:nvSpPr>
          <p:spPr>
            <a:xfrm>
              <a:off x="6190784" y="3803471"/>
              <a:ext cx="1129313" cy="1276507"/>
            </a:xfrm>
            <a:custGeom>
              <a:avLst/>
              <a:gdLst>
                <a:gd name="connsiteX0" fmla="*/ 896251 w 1865646"/>
                <a:gd name="connsiteY0" fmla="*/ 120481 h 2108813"/>
                <a:gd name="connsiteX1" fmla="*/ 129434 w 1865646"/>
                <a:gd name="connsiteY1" fmla="*/ 570366 h 2108813"/>
                <a:gd name="connsiteX2" fmla="*/ 125890 w 1865646"/>
                <a:gd name="connsiteY2" fmla="*/ 575622 h 2108813"/>
                <a:gd name="connsiteX3" fmla="*/ 112789 w 1865646"/>
                <a:gd name="connsiteY3" fmla="*/ 584455 h 2108813"/>
                <a:gd name="connsiteX4" fmla="*/ 119147 w 1865646"/>
                <a:gd name="connsiteY4" fmla="*/ 1490535 h 2108813"/>
                <a:gd name="connsiteX5" fmla="*/ 131891 w 1865646"/>
                <a:gd name="connsiteY5" fmla="*/ 1509437 h 2108813"/>
                <a:gd name="connsiteX6" fmla="*/ 137285 w 1865646"/>
                <a:gd name="connsiteY6" fmla="*/ 1536156 h 2108813"/>
                <a:gd name="connsiteX7" fmla="*/ 136049 w 1865646"/>
                <a:gd name="connsiteY7" fmla="*/ 1542278 h 2108813"/>
                <a:gd name="connsiteX8" fmla="*/ 907672 w 1865646"/>
                <a:gd name="connsiteY8" fmla="*/ 1980632 h 2108813"/>
                <a:gd name="connsiteX9" fmla="*/ 913174 w 1865646"/>
                <a:gd name="connsiteY9" fmla="*/ 1976922 h 2108813"/>
                <a:gd name="connsiteX10" fmla="*/ 939893 w 1865646"/>
                <a:gd name="connsiteY10" fmla="*/ 1971528 h 2108813"/>
                <a:gd name="connsiteX11" fmla="*/ 966612 w 1865646"/>
                <a:gd name="connsiteY11" fmla="*/ 1976922 h 2108813"/>
                <a:gd name="connsiteX12" fmla="*/ 978887 w 1865646"/>
                <a:gd name="connsiteY12" fmla="*/ 1985199 h 2108813"/>
                <a:gd name="connsiteX13" fmla="*/ 1722260 w 1865646"/>
                <a:gd name="connsiteY13" fmla="*/ 1549067 h 2108813"/>
                <a:gd name="connsiteX14" fmla="*/ 1719653 w 1865646"/>
                <a:gd name="connsiteY14" fmla="*/ 1536156 h 2108813"/>
                <a:gd name="connsiteX15" fmla="*/ 1761577 w 1865646"/>
                <a:gd name="connsiteY15" fmla="*/ 1472908 h 2108813"/>
                <a:gd name="connsiteX16" fmla="*/ 1769197 w 1865646"/>
                <a:gd name="connsiteY16" fmla="*/ 1471370 h 2108813"/>
                <a:gd name="connsiteX17" fmla="*/ 1762980 w 1865646"/>
                <a:gd name="connsiteY17" fmla="*/ 585408 h 2108813"/>
                <a:gd name="connsiteX18" fmla="*/ 1748466 w 1865646"/>
                <a:gd name="connsiteY18" fmla="*/ 575622 h 2108813"/>
                <a:gd name="connsiteX19" fmla="*/ 1733755 w 1865646"/>
                <a:gd name="connsiteY19" fmla="*/ 553803 h 2108813"/>
                <a:gd name="connsiteX20" fmla="*/ 1733366 w 1865646"/>
                <a:gd name="connsiteY20" fmla="*/ 551872 h 2108813"/>
                <a:gd name="connsiteX21" fmla="*/ 979173 w 1865646"/>
                <a:gd name="connsiteY21" fmla="*/ 123421 h 2108813"/>
                <a:gd name="connsiteX22" fmla="*/ 966611 w 1865646"/>
                <a:gd name="connsiteY22" fmla="*/ 131891 h 2108813"/>
                <a:gd name="connsiteX23" fmla="*/ 939893 w 1865646"/>
                <a:gd name="connsiteY23" fmla="*/ 137285 h 2108813"/>
                <a:gd name="connsiteX24" fmla="*/ 913174 w 1865646"/>
                <a:gd name="connsiteY24" fmla="*/ 131891 h 2108813"/>
                <a:gd name="connsiteX25" fmla="*/ 939893 w 1865646"/>
                <a:gd name="connsiteY25" fmla="*/ 0 h 2108813"/>
                <a:gd name="connsiteX26" fmla="*/ 1008535 w 1865646"/>
                <a:gd name="connsiteY26" fmla="*/ 68643 h 2108813"/>
                <a:gd name="connsiteX27" fmla="*/ 1007047 w 1865646"/>
                <a:gd name="connsiteY27" fmla="*/ 76016 h 2108813"/>
                <a:gd name="connsiteX28" fmla="*/ 1739379 w 1865646"/>
                <a:gd name="connsiteY28" fmla="*/ 492025 h 2108813"/>
                <a:gd name="connsiteX29" fmla="*/ 1748466 w 1865646"/>
                <a:gd name="connsiteY29" fmla="*/ 478547 h 2108813"/>
                <a:gd name="connsiteX30" fmla="*/ 1797004 w 1865646"/>
                <a:gd name="connsiteY30" fmla="*/ 458442 h 2108813"/>
                <a:gd name="connsiteX31" fmla="*/ 1865646 w 1865646"/>
                <a:gd name="connsiteY31" fmla="*/ 527085 h 2108813"/>
                <a:gd name="connsiteX32" fmla="*/ 1823722 w 1865646"/>
                <a:gd name="connsiteY32" fmla="*/ 590333 h 2108813"/>
                <a:gd name="connsiteX33" fmla="*/ 1817981 w 1865646"/>
                <a:gd name="connsiteY33" fmla="*/ 591492 h 2108813"/>
                <a:gd name="connsiteX34" fmla="*/ 1824186 w 1865646"/>
                <a:gd name="connsiteY34" fmla="*/ 1479093 h 2108813"/>
                <a:gd name="connsiteX35" fmla="*/ 1836832 w 1865646"/>
                <a:gd name="connsiteY35" fmla="*/ 1487619 h 2108813"/>
                <a:gd name="connsiteX36" fmla="*/ 1856937 w 1865646"/>
                <a:gd name="connsiteY36" fmla="*/ 1536156 h 2108813"/>
                <a:gd name="connsiteX37" fmla="*/ 1788295 w 1865646"/>
                <a:gd name="connsiteY37" fmla="*/ 1604798 h 2108813"/>
                <a:gd name="connsiteX38" fmla="*/ 1761577 w 1865646"/>
                <a:gd name="connsiteY38" fmla="*/ 1599404 h 2108813"/>
                <a:gd name="connsiteX39" fmla="*/ 1753830 w 1865646"/>
                <a:gd name="connsiteY39" fmla="*/ 1594181 h 2108813"/>
                <a:gd name="connsiteX40" fmla="*/ 1006959 w 1865646"/>
                <a:gd name="connsiteY40" fmla="*/ 2032364 h 2108813"/>
                <a:gd name="connsiteX41" fmla="*/ 1008535 w 1865646"/>
                <a:gd name="connsiteY41" fmla="*/ 2040171 h 2108813"/>
                <a:gd name="connsiteX42" fmla="*/ 939893 w 1865646"/>
                <a:gd name="connsiteY42" fmla="*/ 2108813 h 2108813"/>
                <a:gd name="connsiteX43" fmla="*/ 871250 w 1865646"/>
                <a:gd name="connsiteY43" fmla="*/ 2040171 h 2108813"/>
                <a:gd name="connsiteX44" fmla="*/ 874343 w 1865646"/>
                <a:gd name="connsiteY44" fmla="*/ 2024852 h 2108813"/>
                <a:gd name="connsiteX45" fmla="*/ 109094 w 1865646"/>
                <a:gd name="connsiteY45" fmla="*/ 1590145 h 2108813"/>
                <a:gd name="connsiteX46" fmla="*/ 95362 w 1865646"/>
                <a:gd name="connsiteY46" fmla="*/ 1599404 h 2108813"/>
                <a:gd name="connsiteX47" fmla="*/ 68643 w 1865646"/>
                <a:gd name="connsiteY47" fmla="*/ 1604798 h 2108813"/>
                <a:gd name="connsiteX48" fmla="*/ 0 w 1865646"/>
                <a:gd name="connsiteY48" fmla="*/ 1536156 h 2108813"/>
                <a:gd name="connsiteX49" fmla="*/ 41923 w 1865646"/>
                <a:gd name="connsiteY49" fmla="*/ 1472907 h 2108813"/>
                <a:gd name="connsiteX50" fmla="*/ 63975 w 1865646"/>
                <a:gd name="connsiteY50" fmla="*/ 1468456 h 2108813"/>
                <a:gd name="connsiteX51" fmla="*/ 57847 w 1865646"/>
                <a:gd name="connsiteY51" fmla="*/ 591789 h 2108813"/>
                <a:gd name="connsiteX52" fmla="*/ 50633 w 1865646"/>
                <a:gd name="connsiteY52" fmla="*/ 590333 h 2108813"/>
                <a:gd name="connsiteX53" fmla="*/ 8710 w 1865646"/>
                <a:gd name="connsiteY53" fmla="*/ 527085 h 2108813"/>
                <a:gd name="connsiteX54" fmla="*/ 77352 w 1865646"/>
                <a:gd name="connsiteY54" fmla="*/ 458443 h 2108813"/>
                <a:gd name="connsiteX55" fmla="*/ 125890 w 1865646"/>
                <a:gd name="connsiteY55" fmla="*/ 478548 h 2108813"/>
                <a:gd name="connsiteX56" fmla="*/ 140435 w 1865646"/>
                <a:gd name="connsiteY56" fmla="*/ 500122 h 2108813"/>
                <a:gd name="connsiteX57" fmla="*/ 871741 w 1865646"/>
                <a:gd name="connsiteY57" fmla="*/ 71071 h 2108813"/>
                <a:gd name="connsiteX58" fmla="*/ 871250 w 1865646"/>
                <a:gd name="connsiteY58" fmla="*/ 68643 h 2108813"/>
                <a:gd name="connsiteX59" fmla="*/ 939893 w 1865646"/>
                <a:gd name="connsiteY59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65646" h="2108813">
                  <a:moveTo>
                    <a:pt x="896251" y="120481"/>
                  </a:moveTo>
                  <a:lnTo>
                    <a:pt x="129434" y="570366"/>
                  </a:lnTo>
                  <a:lnTo>
                    <a:pt x="125890" y="575622"/>
                  </a:lnTo>
                  <a:lnTo>
                    <a:pt x="112789" y="584455"/>
                  </a:lnTo>
                  <a:lnTo>
                    <a:pt x="119147" y="1490535"/>
                  </a:lnTo>
                  <a:lnTo>
                    <a:pt x="131891" y="1509437"/>
                  </a:lnTo>
                  <a:cubicBezTo>
                    <a:pt x="135365" y="1517649"/>
                    <a:pt x="137285" y="1526678"/>
                    <a:pt x="137285" y="1536156"/>
                  </a:cubicBezTo>
                  <a:lnTo>
                    <a:pt x="136049" y="1542278"/>
                  </a:lnTo>
                  <a:lnTo>
                    <a:pt x="907672" y="1980632"/>
                  </a:lnTo>
                  <a:lnTo>
                    <a:pt x="913174" y="1976922"/>
                  </a:lnTo>
                  <a:cubicBezTo>
                    <a:pt x="921387" y="1973449"/>
                    <a:pt x="930415" y="1971528"/>
                    <a:pt x="939893" y="1971528"/>
                  </a:cubicBezTo>
                  <a:cubicBezTo>
                    <a:pt x="949370" y="1971528"/>
                    <a:pt x="958399" y="1973449"/>
                    <a:pt x="966612" y="1976922"/>
                  </a:cubicBezTo>
                  <a:lnTo>
                    <a:pt x="978887" y="1985199"/>
                  </a:lnTo>
                  <a:lnTo>
                    <a:pt x="1722260" y="1549067"/>
                  </a:lnTo>
                  <a:lnTo>
                    <a:pt x="1719653" y="1536156"/>
                  </a:lnTo>
                  <a:cubicBezTo>
                    <a:pt x="1719653" y="1507724"/>
                    <a:pt x="1736940" y="1483329"/>
                    <a:pt x="1761577" y="1472908"/>
                  </a:cubicBezTo>
                  <a:lnTo>
                    <a:pt x="1769197" y="1471370"/>
                  </a:lnTo>
                  <a:lnTo>
                    <a:pt x="1762980" y="585408"/>
                  </a:lnTo>
                  <a:lnTo>
                    <a:pt x="1748466" y="575622"/>
                  </a:lnTo>
                  <a:cubicBezTo>
                    <a:pt x="1742255" y="569411"/>
                    <a:pt x="1737229" y="562016"/>
                    <a:pt x="1733755" y="553803"/>
                  </a:cubicBezTo>
                  <a:lnTo>
                    <a:pt x="1733366" y="551872"/>
                  </a:lnTo>
                  <a:lnTo>
                    <a:pt x="979173" y="123421"/>
                  </a:lnTo>
                  <a:lnTo>
                    <a:pt x="966611" y="131891"/>
                  </a:lnTo>
                  <a:cubicBezTo>
                    <a:pt x="958399" y="135364"/>
                    <a:pt x="949370" y="137285"/>
                    <a:pt x="939893" y="137285"/>
                  </a:cubicBezTo>
                  <a:cubicBezTo>
                    <a:pt x="930415" y="137285"/>
                    <a:pt x="921386" y="135364"/>
                    <a:pt x="913174" y="131891"/>
                  </a:cubicBezTo>
                  <a:close/>
                  <a:moveTo>
                    <a:pt x="939893" y="0"/>
                  </a:moveTo>
                  <a:cubicBezTo>
                    <a:pt x="977802" y="0"/>
                    <a:pt x="1008535" y="30732"/>
                    <a:pt x="1008535" y="68643"/>
                  </a:cubicBezTo>
                  <a:lnTo>
                    <a:pt x="1007047" y="76016"/>
                  </a:lnTo>
                  <a:lnTo>
                    <a:pt x="1739379" y="492025"/>
                  </a:lnTo>
                  <a:lnTo>
                    <a:pt x="1748466" y="478547"/>
                  </a:lnTo>
                  <a:cubicBezTo>
                    <a:pt x="1760888" y="466125"/>
                    <a:pt x="1778049" y="458442"/>
                    <a:pt x="1797004" y="458442"/>
                  </a:cubicBezTo>
                  <a:cubicBezTo>
                    <a:pt x="1834913" y="458442"/>
                    <a:pt x="1865646" y="489174"/>
                    <a:pt x="1865646" y="527085"/>
                  </a:cubicBezTo>
                  <a:cubicBezTo>
                    <a:pt x="1865646" y="555517"/>
                    <a:pt x="1848359" y="579912"/>
                    <a:pt x="1823722" y="590333"/>
                  </a:cubicBezTo>
                  <a:lnTo>
                    <a:pt x="1817981" y="591492"/>
                  </a:lnTo>
                  <a:lnTo>
                    <a:pt x="1824186" y="1479093"/>
                  </a:lnTo>
                  <a:lnTo>
                    <a:pt x="1836832" y="1487619"/>
                  </a:lnTo>
                  <a:cubicBezTo>
                    <a:pt x="1849254" y="1500041"/>
                    <a:pt x="1856937" y="1517201"/>
                    <a:pt x="1856937" y="1536156"/>
                  </a:cubicBezTo>
                  <a:cubicBezTo>
                    <a:pt x="1856937" y="1574066"/>
                    <a:pt x="1826204" y="1604798"/>
                    <a:pt x="1788295" y="1604798"/>
                  </a:cubicBezTo>
                  <a:cubicBezTo>
                    <a:pt x="1778818" y="1604798"/>
                    <a:pt x="1769789" y="1602878"/>
                    <a:pt x="1761577" y="1599404"/>
                  </a:cubicBezTo>
                  <a:lnTo>
                    <a:pt x="1753830" y="1594181"/>
                  </a:lnTo>
                  <a:lnTo>
                    <a:pt x="1006959" y="2032364"/>
                  </a:lnTo>
                  <a:lnTo>
                    <a:pt x="1008535" y="2040171"/>
                  </a:lnTo>
                  <a:cubicBezTo>
                    <a:pt x="1008535" y="2078080"/>
                    <a:pt x="977803" y="2108813"/>
                    <a:pt x="939893" y="2108813"/>
                  </a:cubicBezTo>
                  <a:cubicBezTo>
                    <a:pt x="901983" y="2108813"/>
                    <a:pt x="871250" y="2078080"/>
                    <a:pt x="871250" y="2040171"/>
                  </a:cubicBezTo>
                  <a:lnTo>
                    <a:pt x="874343" y="2024852"/>
                  </a:lnTo>
                  <a:lnTo>
                    <a:pt x="109094" y="1590145"/>
                  </a:lnTo>
                  <a:lnTo>
                    <a:pt x="95362" y="1599404"/>
                  </a:lnTo>
                  <a:cubicBezTo>
                    <a:pt x="87149" y="1602877"/>
                    <a:pt x="78120" y="1604798"/>
                    <a:pt x="68643" y="1604798"/>
                  </a:cubicBezTo>
                  <a:cubicBezTo>
                    <a:pt x="30732" y="1604798"/>
                    <a:pt x="0" y="1574065"/>
                    <a:pt x="0" y="1536156"/>
                  </a:cubicBezTo>
                  <a:cubicBezTo>
                    <a:pt x="0" y="1507723"/>
                    <a:pt x="17287" y="1483328"/>
                    <a:pt x="41923" y="1472907"/>
                  </a:cubicBezTo>
                  <a:lnTo>
                    <a:pt x="63975" y="1468456"/>
                  </a:lnTo>
                  <a:lnTo>
                    <a:pt x="57847" y="591789"/>
                  </a:lnTo>
                  <a:lnTo>
                    <a:pt x="50633" y="590333"/>
                  </a:lnTo>
                  <a:cubicBezTo>
                    <a:pt x="25997" y="579912"/>
                    <a:pt x="8710" y="555518"/>
                    <a:pt x="8710" y="527085"/>
                  </a:cubicBezTo>
                  <a:cubicBezTo>
                    <a:pt x="8710" y="489175"/>
                    <a:pt x="39442" y="458443"/>
                    <a:pt x="77352" y="458443"/>
                  </a:cubicBezTo>
                  <a:cubicBezTo>
                    <a:pt x="96307" y="458443"/>
                    <a:pt x="113468" y="466126"/>
                    <a:pt x="125890" y="478548"/>
                  </a:cubicBezTo>
                  <a:lnTo>
                    <a:pt x="140435" y="500122"/>
                  </a:lnTo>
                  <a:lnTo>
                    <a:pt x="871741" y="71071"/>
                  </a:lnTo>
                  <a:lnTo>
                    <a:pt x="871250" y="68643"/>
                  </a:lnTo>
                  <a:cubicBezTo>
                    <a:pt x="871250" y="30732"/>
                    <a:pt x="901982" y="0"/>
                    <a:pt x="9398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103230F-8477-4E4A-B1AA-8C6909E3DAF1}"/>
                </a:ext>
              </a:extLst>
            </p:cNvPr>
            <p:cNvSpPr/>
            <p:nvPr/>
          </p:nvSpPr>
          <p:spPr>
            <a:xfrm>
              <a:off x="5518243" y="2613915"/>
              <a:ext cx="1120377" cy="1272658"/>
            </a:xfrm>
            <a:custGeom>
              <a:avLst/>
              <a:gdLst>
                <a:gd name="connsiteX0" fmla="*/ 885279 w 1850884"/>
                <a:gd name="connsiteY0" fmla="*/ 117464 h 2102455"/>
                <a:gd name="connsiteX1" fmla="*/ 134185 w 1850884"/>
                <a:gd name="connsiteY1" fmla="*/ 551124 h 2102455"/>
                <a:gd name="connsiteX2" fmla="*/ 137285 w 1850884"/>
                <a:gd name="connsiteY2" fmla="*/ 566477 h 2102455"/>
                <a:gd name="connsiteX3" fmla="*/ 117180 w 1850884"/>
                <a:gd name="connsiteY3" fmla="*/ 615015 h 2102455"/>
                <a:gd name="connsiteX4" fmla="*/ 96375 w 1850884"/>
                <a:gd name="connsiteY4" fmla="*/ 629042 h 2102455"/>
                <a:gd name="connsiteX5" fmla="*/ 96375 w 1850884"/>
                <a:gd name="connsiteY5" fmla="*/ 1504603 h 2102455"/>
                <a:gd name="connsiteX6" fmla="*/ 117180 w 1850884"/>
                <a:gd name="connsiteY6" fmla="*/ 1518631 h 2102455"/>
                <a:gd name="connsiteX7" fmla="*/ 131891 w 1850884"/>
                <a:gd name="connsiteY7" fmla="*/ 1540450 h 2102455"/>
                <a:gd name="connsiteX8" fmla="*/ 133209 w 1850884"/>
                <a:gd name="connsiteY8" fmla="*/ 1546976 h 2102455"/>
                <a:gd name="connsiteX9" fmla="*/ 888308 w 1850884"/>
                <a:gd name="connsiteY9" fmla="*/ 1982948 h 2102455"/>
                <a:gd name="connsiteX10" fmla="*/ 906675 w 1850884"/>
                <a:gd name="connsiteY10" fmla="*/ 1970565 h 2102455"/>
                <a:gd name="connsiteX11" fmla="*/ 933393 w 1850884"/>
                <a:gd name="connsiteY11" fmla="*/ 1965171 h 2102455"/>
                <a:gd name="connsiteX12" fmla="*/ 960112 w 1850884"/>
                <a:gd name="connsiteY12" fmla="*/ 1970565 h 2102455"/>
                <a:gd name="connsiteX13" fmla="*/ 967465 w 1850884"/>
                <a:gd name="connsiteY13" fmla="*/ 1975523 h 2102455"/>
                <a:gd name="connsiteX14" fmla="*/ 1718728 w 1850884"/>
                <a:gd name="connsiteY14" fmla="*/ 1541766 h 2102455"/>
                <a:gd name="connsiteX15" fmla="*/ 1718993 w 1850884"/>
                <a:gd name="connsiteY15" fmla="*/ 1540450 h 2102455"/>
                <a:gd name="connsiteX16" fmla="*/ 1733704 w 1850884"/>
                <a:gd name="connsiteY16" fmla="*/ 1518631 h 2102455"/>
                <a:gd name="connsiteX17" fmla="*/ 1746537 w 1850884"/>
                <a:gd name="connsiteY17" fmla="*/ 1509979 h 2102455"/>
                <a:gd name="connsiteX18" fmla="*/ 1746537 w 1850884"/>
                <a:gd name="connsiteY18" fmla="*/ 623788 h 2102455"/>
                <a:gd name="connsiteX19" fmla="*/ 1733525 w 1850884"/>
                <a:gd name="connsiteY19" fmla="*/ 615015 h 2102455"/>
                <a:gd name="connsiteX20" fmla="*/ 1713420 w 1850884"/>
                <a:gd name="connsiteY20" fmla="*/ 566477 h 2102455"/>
                <a:gd name="connsiteX21" fmla="*/ 1715706 w 1850884"/>
                <a:gd name="connsiteY21" fmla="*/ 555154 h 2102455"/>
                <a:gd name="connsiteX22" fmla="*/ 970494 w 1850884"/>
                <a:gd name="connsiteY22" fmla="*/ 124890 h 2102455"/>
                <a:gd name="connsiteX23" fmla="*/ 960112 w 1850884"/>
                <a:gd name="connsiteY23" fmla="*/ 131890 h 2102455"/>
                <a:gd name="connsiteX24" fmla="*/ 933393 w 1850884"/>
                <a:gd name="connsiteY24" fmla="*/ 137284 h 2102455"/>
                <a:gd name="connsiteX25" fmla="*/ 906675 w 1850884"/>
                <a:gd name="connsiteY25" fmla="*/ 131890 h 2102455"/>
                <a:gd name="connsiteX26" fmla="*/ 933393 w 1850884"/>
                <a:gd name="connsiteY26" fmla="*/ 0 h 2102455"/>
                <a:gd name="connsiteX27" fmla="*/ 1002035 w 1850884"/>
                <a:gd name="connsiteY27" fmla="*/ 68642 h 2102455"/>
                <a:gd name="connsiteX28" fmla="*/ 1000044 w 1850884"/>
                <a:gd name="connsiteY28" fmla="*/ 78503 h 2102455"/>
                <a:gd name="connsiteX29" fmla="*/ 1746256 w 1850884"/>
                <a:gd name="connsiteY29" fmla="*/ 509357 h 2102455"/>
                <a:gd name="connsiteX30" fmla="*/ 1755344 w 1850884"/>
                <a:gd name="connsiteY30" fmla="*/ 503229 h 2102455"/>
                <a:gd name="connsiteX31" fmla="*/ 1782063 w 1850884"/>
                <a:gd name="connsiteY31" fmla="*/ 497835 h 2102455"/>
                <a:gd name="connsiteX32" fmla="*/ 1850705 w 1850884"/>
                <a:gd name="connsiteY32" fmla="*/ 566477 h 2102455"/>
                <a:gd name="connsiteX33" fmla="*/ 1808782 w 1850884"/>
                <a:gd name="connsiteY33" fmla="*/ 629726 h 2102455"/>
                <a:gd name="connsiteX34" fmla="*/ 1801510 w 1850884"/>
                <a:gd name="connsiteY34" fmla="*/ 631194 h 2102455"/>
                <a:gd name="connsiteX35" fmla="*/ 1801510 w 1850884"/>
                <a:gd name="connsiteY35" fmla="*/ 1502416 h 2102455"/>
                <a:gd name="connsiteX36" fmla="*/ 1808960 w 1850884"/>
                <a:gd name="connsiteY36" fmla="*/ 1503920 h 2102455"/>
                <a:gd name="connsiteX37" fmla="*/ 1850884 w 1850884"/>
                <a:gd name="connsiteY37" fmla="*/ 1567169 h 2102455"/>
                <a:gd name="connsiteX38" fmla="*/ 1782242 w 1850884"/>
                <a:gd name="connsiteY38" fmla="*/ 1635811 h 2102455"/>
                <a:gd name="connsiteX39" fmla="*/ 1733704 w 1850884"/>
                <a:gd name="connsiteY39" fmla="*/ 1615706 h 2102455"/>
                <a:gd name="connsiteX40" fmla="*/ 1724436 w 1850884"/>
                <a:gd name="connsiteY40" fmla="*/ 1601960 h 2102455"/>
                <a:gd name="connsiteX41" fmla="*/ 999360 w 1850884"/>
                <a:gd name="connsiteY41" fmla="*/ 2020561 h 2102455"/>
                <a:gd name="connsiteX42" fmla="*/ 1002035 w 1850884"/>
                <a:gd name="connsiteY42" fmla="*/ 2033813 h 2102455"/>
                <a:gd name="connsiteX43" fmla="*/ 933393 w 1850884"/>
                <a:gd name="connsiteY43" fmla="*/ 2102455 h 2102455"/>
                <a:gd name="connsiteX44" fmla="*/ 864751 w 1850884"/>
                <a:gd name="connsiteY44" fmla="*/ 2033813 h 2102455"/>
                <a:gd name="connsiteX45" fmla="*/ 864934 w 1850884"/>
                <a:gd name="connsiteY45" fmla="*/ 2032906 h 2102455"/>
                <a:gd name="connsiteX46" fmla="*/ 124214 w 1850884"/>
                <a:gd name="connsiteY46" fmla="*/ 1605273 h 2102455"/>
                <a:gd name="connsiteX47" fmla="*/ 117180 w 1850884"/>
                <a:gd name="connsiteY47" fmla="*/ 1615706 h 2102455"/>
                <a:gd name="connsiteX48" fmla="*/ 68643 w 1850884"/>
                <a:gd name="connsiteY48" fmla="*/ 1635811 h 2102455"/>
                <a:gd name="connsiteX49" fmla="*/ 0 w 1850884"/>
                <a:gd name="connsiteY49" fmla="*/ 1567169 h 2102455"/>
                <a:gd name="connsiteX50" fmla="*/ 20105 w 1850884"/>
                <a:gd name="connsiteY50" fmla="*/ 1518631 h 2102455"/>
                <a:gd name="connsiteX51" fmla="*/ 41401 w 1850884"/>
                <a:gd name="connsiteY51" fmla="*/ 1504273 h 2102455"/>
                <a:gd name="connsiteX52" fmla="*/ 41401 w 1850884"/>
                <a:gd name="connsiteY52" fmla="*/ 629373 h 2102455"/>
                <a:gd name="connsiteX53" fmla="*/ 20105 w 1850884"/>
                <a:gd name="connsiteY53" fmla="*/ 615015 h 2102455"/>
                <a:gd name="connsiteX54" fmla="*/ 0 w 1850884"/>
                <a:gd name="connsiteY54" fmla="*/ 566477 h 2102455"/>
                <a:gd name="connsiteX55" fmla="*/ 68643 w 1850884"/>
                <a:gd name="connsiteY55" fmla="*/ 497835 h 2102455"/>
                <a:gd name="connsiteX56" fmla="*/ 95362 w 1850884"/>
                <a:gd name="connsiteY56" fmla="*/ 503229 h 2102455"/>
                <a:gd name="connsiteX57" fmla="*/ 100854 w 1850884"/>
                <a:gd name="connsiteY57" fmla="*/ 506932 h 2102455"/>
                <a:gd name="connsiteX58" fmla="*/ 865385 w 1850884"/>
                <a:gd name="connsiteY58" fmla="*/ 65502 h 2102455"/>
                <a:gd name="connsiteX59" fmla="*/ 870145 w 1850884"/>
                <a:gd name="connsiteY59" fmla="*/ 41923 h 2102455"/>
                <a:gd name="connsiteX60" fmla="*/ 933393 w 1850884"/>
                <a:gd name="connsiteY60" fmla="*/ 0 h 210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0884" h="2102455">
                  <a:moveTo>
                    <a:pt x="885279" y="117464"/>
                  </a:moveTo>
                  <a:lnTo>
                    <a:pt x="134185" y="551124"/>
                  </a:lnTo>
                  <a:lnTo>
                    <a:pt x="137285" y="566477"/>
                  </a:lnTo>
                  <a:cubicBezTo>
                    <a:pt x="137285" y="585432"/>
                    <a:pt x="129602" y="602593"/>
                    <a:pt x="117180" y="615015"/>
                  </a:cubicBezTo>
                  <a:lnTo>
                    <a:pt x="96375" y="629042"/>
                  </a:lnTo>
                  <a:lnTo>
                    <a:pt x="96375" y="1504603"/>
                  </a:lnTo>
                  <a:lnTo>
                    <a:pt x="117180" y="1518631"/>
                  </a:lnTo>
                  <a:cubicBezTo>
                    <a:pt x="123391" y="1524842"/>
                    <a:pt x="128418" y="1532237"/>
                    <a:pt x="131891" y="1540450"/>
                  </a:cubicBezTo>
                  <a:lnTo>
                    <a:pt x="133209" y="1546976"/>
                  </a:lnTo>
                  <a:lnTo>
                    <a:pt x="888308" y="1982948"/>
                  </a:lnTo>
                  <a:lnTo>
                    <a:pt x="906675" y="1970565"/>
                  </a:lnTo>
                  <a:cubicBezTo>
                    <a:pt x="914887" y="1967092"/>
                    <a:pt x="923916" y="1965171"/>
                    <a:pt x="933393" y="1965171"/>
                  </a:cubicBezTo>
                  <a:cubicBezTo>
                    <a:pt x="942871" y="1965171"/>
                    <a:pt x="951900" y="1967092"/>
                    <a:pt x="960112" y="1970565"/>
                  </a:cubicBezTo>
                  <a:lnTo>
                    <a:pt x="967465" y="1975523"/>
                  </a:lnTo>
                  <a:lnTo>
                    <a:pt x="1718728" y="1541766"/>
                  </a:lnTo>
                  <a:lnTo>
                    <a:pt x="1718993" y="1540450"/>
                  </a:lnTo>
                  <a:cubicBezTo>
                    <a:pt x="1722467" y="1532237"/>
                    <a:pt x="1727493" y="1524842"/>
                    <a:pt x="1733704" y="1518631"/>
                  </a:cubicBezTo>
                  <a:lnTo>
                    <a:pt x="1746537" y="1509979"/>
                  </a:lnTo>
                  <a:lnTo>
                    <a:pt x="1746537" y="623788"/>
                  </a:lnTo>
                  <a:lnTo>
                    <a:pt x="1733525" y="615015"/>
                  </a:lnTo>
                  <a:cubicBezTo>
                    <a:pt x="1721103" y="602593"/>
                    <a:pt x="1713420" y="585433"/>
                    <a:pt x="1713420" y="566477"/>
                  </a:cubicBezTo>
                  <a:lnTo>
                    <a:pt x="1715706" y="555154"/>
                  </a:lnTo>
                  <a:lnTo>
                    <a:pt x="970494" y="124890"/>
                  </a:lnTo>
                  <a:lnTo>
                    <a:pt x="960112" y="131890"/>
                  </a:lnTo>
                  <a:cubicBezTo>
                    <a:pt x="951900" y="135363"/>
                    <a:pt x="942871" y="137284"/>
                    <a:pt x="933393" y="137284"/>
                  </a:cubicBezTo>
                  <a:cubicBezTo>
                    <a:pt x="923916" y="137284"/>
                    <a:pt x="914887" y="135363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1000044" y="78503"/>
                  </a:lnTo>
                  <a:lnTo>
                    <a:pt x="1746256" y="509357"/>
                  </a:lnTo>
                  <a:lnTo>
                    <a:pt x="1755344" y="503229"/>
                  </a:lnTo>
                  <a:cubicBezTo>
                    <a:pt x="1763556" y="499756"/>
                    <a:pt x="1772585" y="497835"/>
                    <a:pt x="1782063" y="497835"/>
                  </a:cubicBezTo>
                  <a:cubicBezTo>
                    <a:pt x="1819973" y="497835"/>
                    <a:pt x="1850705" y="528567"/>
                    <a:pt x="1850705" y="566477"/>
                  </a:cubicBezTo>
                  <a:cubicBezTo>
                    <a:pt x="1850705" y="594910"/>
                    <a:pt x="1833418" y="619305"/>
                    <a:pt x="1808782" y="629726"/>
                  </a:cubicBezTo>
                  <a:lnTo>
                    <a:pt x="1801510" y="631194"/>
                  </a:lnTo>
                  <a:lnTo>
                    <a:pt x="1801510" y="1502416"/>
                  </a:lnTo>
                  <a:lnTo>
                    <a:pt x="1808960" y="1503920"/>
                  </a:lnTo>
                  <a:cubicBezTo>
                    <a:pt x="1833597" y="1514341"/>
                    <a:pt x="1850884" y="1538736"/>
                    <a:pt x="1850884" y="1567169"/>
                  </a:cubicBezTo>
                  <a:cubicBezTo>
                    <a:pt x="1850884" y="1605079"/>
                    <a:pt x="1820151" y="1635811"/>
                    <a:pt x="1782242" y="1635811"/>
                  </a:cubicBezTo>
                  <a:cubicBezTo>
                    <a:pt x="1763286" y="1635811"/>
                    <a:pt x="1746126" y="1628128"/>
                    <a:pt x="1733704" y="1615706"/>
                  </a:cubicBezTo>
                  <a:lnTo>
                    <a:pt x="1724436" y="1601960"/>
                  </a:lnTo>
                  <a:lnTo>
                    <a:pt x="999360" y="2020561"/>
                  </a:lnTo>
                  <a:lnTo>
                    <a:pt x="1002035" y="2033813"/>
                  </a:lnTo>
                  <a:cubicBezTo>
                    <a:pt x="1002035" y="2071723"/>
                    <a:pt x="971303" y="2102455"/>
                    <a:pt x="933393" y="2102455"/>
                  </a:cubicBezTo>
                  <a:cubicBezTo>
                    <a:pt x="895483" y="2102455"/>
                    <a:pt x="864751" y="2071723"/>
                    <a:pt x="864751" y="2033813"/>
                  </a:cubicBezTo>
                  <a:lnTo>
                    <a:pt x="864934" y="2032906"/>
                  </a:lnTo>
                  <a:lnTo>
                    <a:pt x="124214" y="1605273"/>
                  </a:lnTo>
                  <a:lnTo>
                    <a:pt x="117180" y="1615706"/>
                  </a:lnTo>
                  <a:cubicBezTo>
                    <a:pt x="104759" y="1628128"/>
                    <a:pt x="87598" y="1635811"/>
                    <a:pt x="68643" y="1635811"/>
                  </a:cubicBezTo>
                  <a:cubicBezTo>
                    <a:pt x="30732" y="1635811"/>
                    <a:pt x="0" y="1605079"/>
                    <a:pt x="0" y="1567169"/>
                  </a:cubicBezTo>
                  <a:cubicBezTo>
                    <a:pt x="0" y="1548213"/>
                    <a:pt x="7683" y="1531053"/>
                    <a:pt x="20105" y="1518631"/>
                  </a:cubicBezTo>
                  <a:lnTo>
                    <a:pt x="41401" y="1504273"/>
                  </a:lnTo>
                  <a:lnTo>
                    <a:pt x="41401" y="629373"/>
                  </a:lnTo>
                  <a:lnTo>
                    <a:pt x="20105" y="615015"/>
                  </a:lnTo>
                  <a:cubicBezTo>
                    <a:pt x="7683" y="602593"/>
                    <a:pt x="0" y="585432"/>
                    <a:pt x="0" y="566477"/>
                  </a:cubicBezTo>
                  <a:cubicBezTo>
                    <a:pt x="0" y="528567"/>
                    <a:pt x="30732" y="497835"/>
                    <a:pt x="68643" y="497835"/>
                  </a:cubicBezTo>
                  <a:cubicBezTo>
                    <a:pt x="78120" y="497835"/>
                    <a:pt x="87149" y="499756"/>
                    <a:pt x="95362" y="503229"/>
                  </a:cubicBezTo>
                  <a:lnTo>
                    <a:pt x="100854" y="506932"/>
                  </a:lnTo>
                  <a:lnTo>
                    <a:pt x="865385" y="65502"/>
                  </a:lnTo>
                  <a:lnTo>
                    <a:pt x="870145" y="41923"/>
                  </a:lnTo>
                  <a:cubicBezTo>
                    <a:pt x="880566" y="17287"/>
                    <a:pt x="904961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C9A7798-2576-4186-B293-8B1C16337D99}"/>
                </a:ext>
              </a:extLst>
            </p:cNvPr>
            <p:cNvSpPr/>
            <p:nvPr/>
          </p:nvSpPr>
          <p:spPr>
            <a:xfrm>
              <a:off x="6196056" y="2999088"/>
              <a:ext cx="1124041" cy="1276146"/>
            </a:xfrm>
            <a:custGeom>
              <a:avLst/>
              <a:gdLst>
                <a:gd name="connsiteX0" fmla="*/ 906556 w 1856937"/>
                <a:gd name="connsiteY0" fmla="*/ 132313 h 2108217"/>
                <a:gd name="connsiteX1" fmla="*/ 135496 w 1856937"/>
                <a:gd name="connsiteY1" fmla="*/ 584744 h 2108217"/>
                <a:gd name="connsiteX2" fmla="*/ 131891 w 1856937"/>
                <a:gd name="connsiteY2" fmla="*/ 602599 h 2108217"/>
                <a:gd name="connsiteX3" fmla="*/ 117180 w 1856937"/>
                <a:gd name="connsiteY3" fmla="*/ 624418 h 2108217"/>
                <a:gd name="connsiteX4" fmla="*/ 104171 w 1856937"/>
                <a:gd name="connsiteY4" fmla="*/ 633189 h 2108217"/>
                <a:gd name="connsiteX5" fmla="*/ 110432 w 1856937"/>
                <a:gd name="connsiteY5" fmla="*/ 1525480 h 2108217"/>
                <a:gd name="connsiteX6" fmla="*/ 117181 w 1856937"/>
                <a:gd name="connsiteY6" fmla="*/ 1530030 h 2108217"/>
                <a:gd name="connsiteX7" fmla="*/ 131891 w 1856937"/>
                <a:gd name="connsiteY7" fmla="*/ 1551848 h 2108217"/>
                <a:gd name="connsiteX8" fmla="*/ 135577 w 1856937"/>
                <a:gd name="connsiteY8" fmla="*/ 1570104 h 2108217"/>
                <a:gd name="connsiteX9" fmla="*/ 880994 w 1856937"/>
                <a:gd name="connsiteY9" fmla="*/ 1993488 h 2108217"/>
                <a:gd name="connsiteX10" fmla="*/ 882646 w 1856937"/>
                <a:gd name="connsiteY10" fmla="*/ 1991037 h 2108217"/>
                <a:gd name="connsiteX11" fmla="*/ 931184 w 1856937"/>
                <a:gd name="connsiteY11" fmla="*/ 1970932 h 2108217"/>
                <a:gd name="connsiteX12" fmla="*/ 979721 w 1856937"/>
                <a:gd name="connsiteY12" fmla="*/ 1991037 h 2108217"/>
                <a:gd name="connsiteX13" fmla="*/ 985317 w 1856937"/>
                <a:gd name="connsiteY13" fmla="*/ 1999337 h 2108217"/>
                <a:gd name="connsiteX14" fmla="*/ 1721968 w 1856937"/>
                <a:gd name="connsiteY14" fmla="*/ 1567095 h 2108217"/>
                <a:gd name="connsiteX15" fmla="*/ 1725046 w 1856937"/>
                <a:gd name="connsiteY15" fmla="*/ 1551848 h 2108217"/>
                <a:gd name="connsiteX16" fmla="*/ 1739757 w 1856937"/>
                <a:gd name="connsiteY16" fmla="*/ 1530029 h 2108217"/>
                <a:gd name="connsiteX17" fmla="*/ 1760609 w 1856937"/>
                <a:gd name="connsiteY17" fmla="*/ 1515970 h 2108217"/>
                <a:gd name="connsiteX18" fmla="*/ 1754422 w 1856937"/>
                <a:gd name="connsiteY18" fmla="*/ 634305 h 2108217"/>
                <a:gd name="connsiteX19" fmla="*/ 1739758 w 1856937"/>
                <a:gd name="connsiteY19" fmla="*/ 624418 h 2108217"/>
                <a:gd name="connsiteX20" fmla="*/ 1719653 w 1856937"/>
                <a:gd name="connsiteY20" fmla="*/ 575881 h 2108217"/>
                <a:gd name="connsiteX21" fmla="*/ 1720351 w 1856937"/>
                <a:gd name="connsiteY21" fmla="*/ 572427 h 2108217"/>
                <a:gd name="connsiteX22" fmla="*/ 948186 w 1856937"/>
                <a:gd name="connsiteY22" fmla="*/ 133852 h 2108217"/>
                <a:gd name="connsiteX23" fmla="*/ 931184 w 1856937"/>
                <a:gd name="connsiteY23" fmla="*/ 137285 h 2108217"/>
                <a:gd name="connsiteX24" fmla="*/ 931184 w 1856937"/>
                <a:gd name="connsiteY24" fmla="*/ 0 h 2108217"/>
                <a:gd name="connsiteX25" fmla="*/ 999826 w 1856937"/>
                <a:gd name="connsiteY25" fmla="*/ 68643 h 2108217"/>
                <a:gd name="connsiteX26" fmla="*/ 994432 w 1856937"/>
                <a:gd name="connsiteY26" fmla="*/ 95361 h 2108217"/>
                <a:gd name="connsiteX27" fmla="*/ 993705 w 1856937"/>
                <a:gd name="connsiteY27" fmla="*/ 96440 h 2108217"/>
                <a:gd name="connsiteX28" fmla="*/ 1745473 w 1856937"/>
                <a:gd name="connsiteY28" fmla="*/ 523490 h 2108217"/>
                <a:gd name="connsiteX29" fmla="*/ 1761577 w 1856937"/>
                <a:gd name="connsiteY29" fmla="*/ 512633 h 2108217"/>
                <a:gd name="connsiteX30" fmla="*/ 1788295 w 1856937"/>
                <a:gd name="connsiteY30" fmla="*/ 507239 h 2108217"/>
                <a:gd name="connsiteX31" fmla="*/ 1856937 w 1856937"/>
                <a:gd name="connsiteY31" fmla="*/ 575881 h 2108217"/>
                <a:gd name="connsiteX32" fmla="*/ 1815013 w 1856937"/>
                <a:gd name="connsiteY32" fmla="*/ 639129 h 2108217"/>
                <a:gd name="connsiteX33" fmla="*/ 1809427 w 1856937"/>
                <a:gd name="connsiteY33" fmla="*/ 640257 h 2108217"/>
                <a:gd name="connsiteX34" fmla="*/ 1815598 w 1856937"/>
                <a:gd name="connsiteY34" fmla="*/ 1515712 h 2108217"/>
                <a:gd name="connsiteX35" fmla="*/ 1836832 w 1856937"/>
                <a:gd name="connsiteY35" fmla="*/ 1530029 h 2108217"/>
                <a:gd name="connsiteX36" fmla="*/ 1856937 w 1856937"/>
                <a:gd name="connsiteY36" fmla="*/ 1578567 h 2108217"/>
                <a:gd name="connsiteX37" fmla="*/ 1788295 w 1856937"/>
                <a:gd name="connsiteY37" fmla="*/ 1647209 h 2108217"/>
                <a:gd name="connsiteX38" fmla="*/ 1739757 w 1856937"/>
                <a:gd name="connsiteY38" fmla="*/ 1627104 h 2108217"/>
                <a:gd name="connsiteX39" fmla="*/ 1736513 w 1856937"/>
                <a:gd name="connsiteY39" fmla="*/ 1622293 h 2108217"/>
                <a:gd name="connsiteX40" fmla="*/ 996396 w 1856937"/>
                <a:gd name="connsiteY40" fmla="*/ 2056566 h 2108217"/>
                <a:gd name="connsiteX41" fmla="*/ 994432 w 1856937"/>
                <a:gd name="connsiteY41" fmla="*/ 2066293 h 2108217"/>
                <a:gd name="connsiteX42" fmla="*/ 931184 w 1856937"/>
                <a:gd name="connsiteY42" fmla="*/ 2108217 h 2108217"/>
                <a:gd name="connsiteX43" fmla="*/ 867936 w 1856937"/>
                <a:gd name="connsiteY43" fmla="*/ 2066293 h 2108217"/>
                <a:gd name="connsiteX44" fmla="*/ 864047 w 1856937"/>
                <a:gd name="connsiteY44" fmla="*/ 2047034 h 2108217"/>
                <a:gd name="connsiteX45" fmla="*/ 119294 w 1856937"/>
                <a:gd name="connsiteY45" fmla="*/ 1623969 h 2108217"/>
                <a:gd name="connsiteX46" fmla="*/ 117181 w 1856937"/>
                <a:gd name="connsiteY46" fmla="*/ 1627104 h 2108217"/>
                <a:gd name="connsiteX47" fmla="*/ 68643 w 1856937"/>
                <a:gd name="connsiteY47" fmla="*/ 1647209 h 2108217"/>
                <a:gd name="connsiteX48" fmla="*/ 1 w 1856937"/>
                <a:gd name="connsiteY48" fmla="*/ 1578567 h 2108217"/>
                <a:gd name="connsiteX49" fmla="*/ 41924 w 1856937"/>
                <a:gd name="connsiteY49" fmla="*/ 1515319 h 2108217"/>
                <a:gd name="connsiteX50" fmla="*/ 55440 w 1856937"/>
                <a:gd name="connsiteY50" fmla="*/ 1512591 h 2108217"/>
                <a:gd name="connsiteX51" fmla="*/ 49293 w 1856937"/>
                <a:gd name="connsiteY51" fmla="*/ 640616 h 2108217"/>
                <a:gd name="connsiteX52" fmla="*/ 41923 w 1856937"/>
                <a:gd name="connsiteY52" fmla="*/ 639129 h 2108217"/>
                <a:gd name="connsiteX53" fmla="*/ 0 w 1856937"/>
                <a:gd name="connsiteY53" fmla="*/ 575881 h 2108217"/>
                <a:gd name="connsiteX54" fmla="*/ 68643 w 1856937"/>
                <a:gd name="connsiteY54" fmla="*/ 507238 h 2108217"/>
                <a:gd name="connsiteX55" fmla="*/ 117180 w 1856937"/>
                <a:gd name="connsiteY55" fmla="*/ 527343 h 2108217"/>
                <a:gd name="connsiteX56" fmla="*/ 119302 w 1856937"/>
                <a:gd name="connsiteY56" fmla="*/ 530489 h 2108217"/>
                <a:gd name="connsiteX57" fmla="*/ 867188 w 1856937"/>
                <a:gd name="connsiteY57" fmla="*/ 91658 h 2108217"/>
                <a:gd name="connsiteX58" fmla="*/ 862541 w 1856937"/>
                <a:gd name="connsiteY58" fmla="*/ 68643 h 2108217"/>
                <a:gd name="connsiteX59" fmla="*/ 931184 w 1856937"/>
                <a:gd name="connsiteY59" fmla="*/ 0 h 210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6937" h="2108217">
                  <a:moveTo>
                    <a:pt x="906556" y="132313"/>
                  </a:moveTo>
                  <a:lnTo>
                    <a:pt x="135496" y="584744"/>
                  </a:lnTo>
                  <a:lnTo>
                    <a:pt x="131891" y="602599"/>
                  </a:lnTo>
                  <a:cubicBezTo>
                    <a:pt x="128418" y="610812"/>
                    <a:pt x="123391" y="618207"/>
                    <a:pt x="117180" y="624418"/>
                  </a:cubicBezTo>
                  <a:lnTo>
                    <a:pt x="104171" y="633189"/>
                  </a:lnTo>
                  <a:lnTo>
                    <a:pt x="110432" y="1525480"/>
                  </a:lnTo>
                  <a:lnTo>
                    <a:pt x="117181" y="1530030"/>
                  </a:lnTo>
                  <a:cubicBezTo>
                    <a:pt x="123391" y="1536241"/>
                    <a:pt x="128418" y="1543636"/>
                    <a:pt x="131891" y="1551848"/>
                  </a:cubicBezTo>
                  <a:lnTo>
                    <a:pt x="135577" y="1570104"/>
                  </a:lnTo>
                  <a:lnTo>
                    <a:pt x="880994" y="1993488"/>
                  </a:lnTo>
                  <a:lnTo>
                    <a:pt x="882646" y="1991037"/>
                  </a:lnTo>
                  <a:cubicBezTo>
                    <a:pt x="895068" y="1978615"/>
                    <a:pt x="912229" y="1970932"/>
                    <a:pt x="931184" y="1970932"/>
                  </a:cubicBezTo>
                  <a:cubicBezTo>
                    <a:pt x="950139" y="1970932"/>
                    <a:pt x="967299" y="1978615"/>
                    <a:pt x="979721" y="1991037"/>
                  </a:cubicBezTo>
                  <a:lnTo>
                    <a:pt x="985317" y="1999337"/>
                  </a:lnTo>
                  <a:lnTo>
                    <a:pt x="1721968" y="1567095"/>
                  </a:lnTo>
                  <a:lnTo>
                    <a:pt x="1725046" y="1551848"/>
                  </a:lnTo>
                  <a:cubicBezTo>
                    <a:pt x="1728520" y="1543635"/>
                    <a:pt x="1733546" y="1536240"/>
                    <a:pt x="1739757" y="1530029"/>
                  </a:cubicBezTo>
                  <a:lnTo>
                    <a:pt x="1760609" y="1515970"/>
                  </a:lnTo>
                  <a:lnTo>
                    <a:pt x="1754422" y="634305"/>
                  </a:lnTo>
                  <a:lnTo>
                    <a:pt x="1739758" y="624418"/>
                  </a:lnTo>
                  <a:cubicBezTo>
                    <a:pt x="1727336" y="611997"/>
                    <a:pt x="1719653" y="594836"/>
                    <a:pt x="1719653" y="575881"/>
                  </a:cubicBezTo>
                  <a:lnTo>
                    <a:pt x="1720351" y="572427"/>
                  </a:lnTo>
                  <a:lnTo>
                    <a:pt x="948186" y="133852"/>
                  </a:lnTo>
                  <a:lnTo>
                    <a:pt x="931184" y="137285"/>
                  </a:lnTo>
                  <a:close/>
                  <a:moveTo>
                    <a:pt x="931184" y="0"/>
                  </a:moveTo>
                  <a:cubicBezTo>
                    <a:pt x="969094" y="0"/>
                    <a:pt x="999826" y="30732"/>
                    <a:pt x="999826" y="68643"/>
                  </a:cubicBezTo>
                  <a:cubicBezTo>
                    <a:pt x="999826" y="78120"/>
                    <a:pt x="997906" y="87149"/>
                    <a:pt x="994432" y="95361"/>
                  </a:cubicBezTo>
                  <a:lnTo>
                    <a:pt x="993705" y="96440"/>
                  </a:lnTo>
                  <a:lnTo>
                    <a:pt x="1745473" y="523490"/>
                  </a:lnTo>
                  <a:lnTo>
                    <a:pt x="1761577" y="512633"/>
                  </a:lnTo>
                  <a:cubicBezTo>
                    <a:pt x="1769789" y="509160"/>
                    <a:pt x="1778818" y="507239"/>
                    <a:pt x="1788295" y="507239"/>
                  </a:cubicBezTo>
                  <a:cubicBezTo>
                    <a:pt x="1826204" y="507239"/>
                    <a:pt x="1856937" y="537971"/>
                    <a:pt x="1856937" y="575881"/>
                  </a:cubicBezTo>
                  <a:cubicBezTo>
                    <a:pt x="1856937" y="604314"/>
                    <a:pt x="1839650" y="628708"/>
                    <a:pt x="1815013" y="639129"/>
                  </a:cubicBezTo>
                  <a:lnTo>
                    <a:pt x="1809427" y="640257"/>
                  </a:lnTo>
                  <a:lnTo>
                    <a:pt x="1815598" y="1515712"/>
                  </a:lnTo>
                  <a:lnTo>
                    <a:pt x="1836832" y="1530029"/>
                  </a:lnTo>
                  <a:cubicBezTo>
                    <a:pt x="1849254" y="1542451"/>
                    <a:pt x="1856937" y="1559611"/>
                    <a:pt x="1856937" y="1578567"/>
                  </a:cubicBezTo>
                  <a:cubicBezTo>
                    <a:pt x="1856937" y="1616477"/>
                    <a:pt x="1826204" y="1647209"/>
                    <a:pt x="1788295" y="1647209"/>
                  </a:cubicBezTo>
                  <a:cubicBezTo>
                    <a:pt x="1769340" y="1647209"/>
                    <a:pt x="1752179" y="1639526"/>
                    <a:pt x="1739757" y="1627104"/>
                  </a:cubicBezTo>
                  <a:lnTo>
                    <a:pt x="1736513" y="1622293"/>
                  </a:lnTo>
                  <a:lnTo>
                    <a:pt x="996396" y="2056566"/>
                  </a:lnTo>
                  <a:lnTo>
                    <a:pt x="994432" y="2066293"/>
                  </a:lnTo>
                  <a:cubicBezTo>
                    <a:pt x="984011" y="2090930"/>
                    <a:pt x="959616" y="2108217"/>
                    <a:pt x="931184" y="2108217"/>
                  </a:cubicBezTo>
                  <a:cubicBezTo>
                    <a:pt x="902751" y="2108217"/>
                    <a:pt x="878356" y="2090930"/>
                    <a:pt x="867936" y="2066293"/>
                  </a:cubicBezTo>
                  <a:lnTo>
                    <a:pt x="864047" y="2047034"/>
                  </a:lnTo>
                  <a:lnTo>
                    <a:pt x="119294" y="1623969"/>
                  </a:lnTo>
                  <a:lnTo>
                    <a:pt x="117181" y="1627104"/>
                  </a:lnTo>
                  <a:cubicBezTo>
                    <a:pt x="104759" y="1639526"/>
                    <a:pt x="87598" y="1647209"/>
                    <a:pt x="68643" y="1647209"/>
                  </a:cubicBezTo>
                  <a:cubicBezTo>
                    <a:pt x="30733" y="1647209"/>
                    <a:pt x="1" y="1616477"/>
                    <a:pt x="1" y="1578567"/>
                  </a:cubicBezTo>
                  <a:cubicBezTo>
                    <a:pt x="1" y="1550134"/>
                    <a:pt x="17288" y="1525740"/>
                    <a:pt x="41924" y="1515319"/>
                  </a:cubicBezTo>
                  <a:lnTo>
                    <a:pt x="55440" y="1512591"/>
                  </a:lnTo>
                  <a:lnTo>
                    <a:pt x="49293" y="640616"/>
                  </a:lnTo>
                  <a:lnTo>
                    <a:pt x="41923" y="639129"/>
                  </a:lnTo>
                  <a:cubicBezTo>
                    <a:pt x="17287" y="628708"/>
                    <a:pt x="0" y="604313"/>
                    <a:pt x="0" y="575881"/>
                  </a:cubicBezTo>
                  <a:cubicBezTo>
                    <a:pt x="0" y="537970"/>
                    <a:pt x="30732" y="507238"/>
                    <a:pt x="68643" y="507238"/>
                  </a:cubicBezTo>
                  <a:cubicBezTo>
                    <a:pt x="87598" y="507238"/>
                    <a:pt x="104759" y="514921"/>
                    <a:pt x="117180" y="527343"/>
                  </a:cubicBezTo>
                  <a:lnTo>
                    <a:pt x="119302" y="530489"/>
                  </a:lnTo>
                  <a:lnTo>
                    <a:pt x="867188" y="91658"/>
                  </a:lnTo>
                  <a:lnTo>
                    <a:pt x="862541" y="68643"/>
                  </a:lnTo>
                  <a:cubicBezTo>
                    <a:pt x="862541" y="30732"/>
                    <a:pt x="893274" y="0"/>
                    <a:pt x="931184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65D88A4-6BC0-4490-B454-7379F72A59A3}"/>
                </a:ext>
              </a:extLst>
            </p:cNvPr>
            <p:cNvSpPr/>
            <p:nvPr/>
          </p:nvSpPr>
          <p:spPr>
            <a:xfrm>
              <a:off x="4833263" y="3803471"/>
              <a:ext cx="1126929" cy="1276507"/>
            </a:xfrm>
            <a:custGeom>
              <a:avLst/>
              <a:gdLst>
                <a:gd name="connsiteX0" fmla="*/ 883302 w 1861709"/>
                <a:gd name="connsiteY0" fmla="*/ 114259 h 2108813"/>
                <a:gd name="connsiteX1" fmla="*/ 141458 w 1861709"/>
                <a:gd name="connsiteY1" fmla="*/ 549547 h 2108813"/>
                <a:gd name="connsiteX2" fmla="*/ 140599 w 1861709"/>
                <a:gd name="connsiteY2" fmla="*/ 553803 h 2108813"/>
                <a:gd name="connsiteX3" fmla="*/ 104069 w 1861709"/>
                <a:gd name="connsiteY3" fmla="*/ 590333 h 2108813"/>
                <a:gd name="connsiteX4" fmla="*/ 89500 w 1861709"/>
                <a:gd name="connsiteY4" fmla="*/ 593274 h 2108813"/>
                <a:gd name="connsiteX5" fmla="*/ 95674 w 1861709"/>
                <a:gd name="connsiteY5" fmla="*/ 1473120 h 2108813"/>
                <a:gd name="connsiteX6" fmla="*/ 117179 w 1861709"/>
                <a:gd name="connsiteY6" fmla="*/ 1487619 h 2108813"/>
                <a:gd name="connsiteX7" fmla="*/ 137284 w 1861709"/>
                <a:gd name="connsiteY7" fmla="*/ 1536156 h 2108813"/>
                <a:gd name="connsiteX8" fmla="*/ 133657 w 1861709"/>
                <a:gd name="connsiteY8" fmla="*/ 1554120 h 2108813"/>
                <a:gd name="connsiteX9" fmla="*/ 893813 w 1861709"/>
                <a:gd name="connsiteY9" fmla="*/ 1985874 h 2108813"/>
                <a:gd name="connsiteX10" fmla="*/ 907090 w 1861709"/>
                <a:gd name="connsiteY10" fmla="*/ 1976922 h 2108813"/>
                <a:gd name="connsiteX11" fmla="*/ 933809 w 1861709"/>
                <a:gd name="connsiteY11" fmla="*/ 1971528 h 2108813"/>
                <a:gd name="connsiteX12" fmla="*/ 960528 w 1861709"/>
                <a:gd name="connsiteY12" fmla="*/ 1976922 h 2108813"/>
                <a:gd name="connsiteX13" fmla="*/ 964699 w 1861709"/>
                <a:gd name="connsiteY13" fmla="*/ 1979735 h 2108813"/>
                <a:gd name="connsiteX14" fmla="*/ 1718163 w 1861709"/>
                <a:gd name="connsiteY14" fmla="*/ 1537628 h 2108813"/>
                <a:gd name="connsiteX15" fmla="*/ 1717866 w 1861709"/>
                <a:gd name="connsiteY15" fmla="*/ 1536156 h 2108813"/>
                <a:gd name="connsiteX16" fmla="*/ 1737971 w 1861709"/>
                <a:gd name="connsiteY16" fmla="*/ 1487618 h 2108813"/>
                <a:gd name="connsiteX17" fmla="*/ 1745981 w 1861709"/>
                <a:gd name="connsiteY17" fmla="*/ 1482218 h 2108813"/>
                <a:gd name="connsiteX18" fmla="*/ 1739569 w 1861709"/>
                <a:gd name="connsiteY18" fmla="*/ 568449 h 2108813"/>
                <a:gd name="connsiteX19" fmla="*/ 965295 w 1861709"/>
                <a:gd name="connsiteY19" fmla="*/ 128677 h 2108813"/>
                <a:gd name="connsiteX20" fmla="*/ 960528 w 1861709"/>
                <a:gd name="connsiteY20" fmla="*/ 131891 h 2108813"/>
                <a:gd name="connsiteX21" fmla="*/ 933809 w 1861709"/>
                <a:gd name="connsiteY21" fmla="*/ 137285 h 2108813"/>
                <a:gd name="connsiteX22" fmla="*/ 885271 w 1861709"/>
                <a:gd name="connsiteY22" fmla="*/ 117180 h 2108813"/>
                <a:gd name="connsiteX23" fmla="*/ 933809 w 1861709"/>
                <a:gd name="connsiteY23" fmla="*/ 0 h 2108813"/>
                <a:gd name="connsiteX24" fmla="*/ 1002451 w 1861709"/>
                <a:gd name="connsiteY24" fmla="*/ 68643 h 2108813"/>
                <a:gd name="connsiteX25" fmla="*/ 999208 w 1861709"/>
                <a:gd name="connsiteY25" fmla="*/ 84708 h 2108813"/>
                <a:gd name="connsiteX26" fmla="*/ 1730125 w 1861709"/>
                <a:gd name="connsiteY26" fmla="*/ 499913 h 2108813"/>
                <a:gd name="connsiteX27" fmla="*/ 1744530 w 1861709"/>
                <a:gd name="connsiteY27" fmla="*/ 478548 h 2108813"/>
                <a:gd name="connsiteX28" fmla="*/ 1793067 w 1861709"/>
                <a:gd name="connsiteY28" fmla="*/ 458443 h 2108813"/>
                <a:gd name="connsiteX29" fmla="*/ 1861709 w 1861709"/>
                <a:gd name="connsiteY29" fmla="*/ 527085 h 2108813"/>
                <a:gd name="connsiteX30" fmla="*/ 1819786 w 1861709"/>
                <a:gd name="connsiteY30" fmla="*/ 590333 h 2108813"/>
                <a:gd name="connsiteX31" fmla="*/ 1794661 w 1861709"/>
                <a:gd name="connsiteY31" fmla="*/ 595405 h 2108813"/>
                <a:gd name="connsiteX32" fmla="*/ 1800828 w 1861709"/>
                <a:gd name="connsiteY32" fmla="*/ 1470404 h 2108813"/>
                <a:gd name="connsiteX33" fmla="*/ 1813228 w 1861709"/>
                <a:gd name="connsiteY33" fmla="*/ 1472907 h 2108813"/>
                <a:gd name="connsiteX34" fmla="*/ 1855151 w 1861709"/>
                <a:gd name="connsiteY34" fmla="*/ 1536156 h 2108813"/>
                <a:gd name="connsiteX35" fmla="*/ 1786509 w 1861709"/>
                <a:gd name="connsiteY35" fmla="*/ 1604798 h 2108813"/>
                <a:gd name="connsiteX36" fmla="*/ 1759790 w 1861709"/>
                <a:gd name="connsiteY36" fmla="*/ 1599404 h 2108813"/>
                <a:gd name="connsiteX37" fmla="*/ 1741991 w 1861709"/>
                <a:gd name="connsiteY37" fmla="*/ 1587404 h 2108813"/>
                <a:gd name="connsiteX38" fmla="*/ 999052 w 1861709"/>
                <a:gd name="connsiteY38" fmla="*/ 2023332 h 2108813"/>
                <a:gd name="connsiteX39" fmla="*/ 1002451 w 1861709"/>
                <a:gd name="connsiteY39" fmla="*/ 2040171 h 2108813"/>
                <a:gd name="connsiteX40" fmla="*/ 933809 w 1861709"/>
                <a:gd name="connsiteY40" fmla="*/ 2108813 h 2108813"/>
                <a:gd name="connsiteX41" fmla="*/ 865166 w 1861709"/>
                <a:gd name="connsiteY41" fmla="*/ 2040171 h 2108813"/>
                <a:gd name="connsiteX42" fmla="*/ 866489 w 1861709"/>
                <a:gd name="connsiteY42" fmla="*/ 2033621 h 2108813"/>
                <a:gd name="connsiteX43" fmla="*/ 98444 w 1861709"/>
                <a:gd name="connsiteY43" fmla="*/ 1597326 h 2108813"/>
                <a:gd name="connsiteX44" fmla="*/ 95361 w 1861709"/>
                <a:gd name="connsiteY44" fmla="*/ 1599404 h 2108813"/>
                <a:gd name="connsiteX45" fmla="*/ 68642 w 1861709"/>
                <a:gd name="connsiteY45" fmla="*/ 1604798 h 2108813"/>
                <a:gd name="connsiteX46" fmla="*/ 0 w 1861709"/>
                <a:gd name="connsiteY46" fmla="*/ 1536156 h 2108813"/>
                <a:gd name="connsiteX47" fmla="*/ 20105 w 1861709"/>
                <a:gd name="connsiteY47" fmla="*/ 1487619 h 2108813"/>
                <a:gd name="connsiteX48" fmla="*/ 40715 w 1861709"/>
                <a:gd name="connsiteY48" fmla="*/ 1473723 h 2108813"/>
                <a:gd name="connsiteX49" fmla="*/ 34411 w 1861709"/>
                <a:gd name="connsiteY49" fmla="*/ 579397 h 2108813"/>
                <a:gd name="connsiteX50" fmla="*/ 28813 w 1861709"/>
                <a:gd name="connsiteY50" fmla="*/ 575622 h 2108813"/>
                <a:gd name="connsiteX51" fmla="*/ 8708 w 1861709"/>
                <a:gd name="connsiteY51" fmla="*/ 527085 h 2108813"/>
                <a:gd name="connsiteX52" fmla="*/ 77351 w 1861709"/>
                <a:gd name="connsiteY52" fmla="*/ 458442 h 2108813"/>
                <a:gd name="connsiteX53" fmla="*/ 125888 w 1861709"/>
                <a:gd name="connsiteY53" fmla="*/ 478547 h 2108813"/>
                <a:gd name="connsiteX54" fmla="*/ 133809 w 1861709"/>
                <a:gd name="connsiteY54" fmla="*/ 490296 h 2108813"/>
                <a:gd name="connsiteX55" fmla="*/ 866890 w 1861709"/>
                <a:gd name="connsiteY55" fmla="*/ 60102 h 2108813"/>
                <a:gd name="connsiteX56" fmla="*/ 870561 w 1861709"/>
                <a:gd name="connsiteY56" fmla="*/ 41924 h 2108813"/>
                <a:gd name="connsiteX57" fmla="*/ 933809 w 1861709"/>
                <a:gd name="connsiteY57" fmla="*/ 0 h 210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861709" h="2108813">
                  <a:moveTo>
                    <a:pt x="883302" y="114259"/>
                  </a:moveTo>
                  <a:lnTo>
                    <a:pt x="141458" y="549547"/>
                  </a:lnTo>
                  <a:lnTo>
                    <a:pt x="140599" y="553803"/>
                  </a:lnTo>
                  <a:cubicBezTo>
                    <a:pt x="133652" y="570228"/>
                    <a:pt x="120494" y="583386"/>
                    <a:pt x="104069" y="590333"/>
                  </a:cubicBezTo>
                  <a:lnTo>
                    <a:pt x="89500" y="593274"/>
                  </a:lnTo>
                  <a:lnTo>
                    <a:pt x="95674" y="1473120"/>
                  </a:lnTo>
                  <a:lnTo>
                    <a:pt x="117179" y="1487619"/>
                  </a:lnTo>
                  <a:cubicBezTo>
                    <a:pt x="129601" y="1500041"/>
                    <a:pt x="137284" y="1517201"/>
                    <a:pt x="137284" y="1536156"/>
                  </a:cubicBezTo>
                  <a:lnTo>
                    <a:pt x="133657" y="1554120"/>
                  </a:lnTo>
                  <a:lnTo>
                    <a:pt x="893813" y="1985874"/>
                  </a:lnTo>
                  <a:lnTo>
                    <a:pt x="907090" y="1976922"/>
                  </a:lnTo>
                  <a:cubicBezTo>
                    <a:pt x="915302" y="1973449"/>
                    <a:pt x="924331" y="1971528"/>
                    <a:pt x="933809" y="1971528"/>
                  </a:cubicBezTo>
                  <a:cubicBezTo>
                    <a:pt x="943286" y="1971528"/>
                    <a:pt x="952315" y="1973449"/>
                    <a:pt x="960528" y="1976922"/>
                  </a:cubicBezTo>
                  <a:lnTo>
                    <a:pt x="964699" y="1979735"/>
                  </a:lnTo>
                  <a:lnTo>
                    <a:pt x="1718163" y="1537628"/>
                  </a:lnTo>
                  <a:lnTo>
                    <a:pt x="1717866" y="1536156"/>
                  </a:lnTo>
                  <a:cubicBezTo>
                    <a:pt x="1717866" y="1517201"/>
                    <a:pt x="1725549" y="1500040"/>
                    <a:pt x="1737971" y="1487618"/>
                  </a:cubicBezTo>
                  <a:lnTo>
                    <a:pt x="1745981" y="1482218"/>
                  </a:lnTo>
                  <a:lnTo>
                    <a:pt x="1739569" y="568449"/>
                  </a:lnTo>
                  <a:lnTo>
                    <a:pt x="965295" y="128677"/>
                  </a:lnTo>
                  <a:lnTo>
                    <a:pt x="960528" y="131891"/>
                  </a:lnTo>
                  <a:cubicBezTo>
                    <a:pt x="952315" y="135364"/>
                    <a:pt x="943286" y="137285"/>
                    <a:pt x="933809" y="137285"/>
                  </a:cubicBezTo>
                  <a:cubicBezTo>
                    <a:pt x="914854" y="137285"/>
                    <a:pt x="897693" y="129602"/>
                    <a:pt x="885271" y="117180"/>
                  </a:cubicBezTo>
                  <a:close/>
                  <a:moveTo>
                    <a:pt x="933809" y="0"/>
                  </a:moveTo>
                  <a:cubicBezTo>
                    <a:pt x="971719" y="0"/>
                    <a:pt x="1002451" y="30732"/>
                    <a:pt x="1002451" y="68643"/>
                  </a:cubicBezTo>
                  <a:lnTo>
                    <a:pt x="999208" y="84708"/>
                  </a:lnTo>
                  <a:lnTo>
                    <a:pt x="1730125" y="499913"/>
                  </a:lnTo>
                  <a:lnTo>
                    <a:pt x="1744530" y="478548"/>
                  </a:lnTo>
                  <a:cubicBezTo>
                    <a:pt x="1756952" y="466126"/>
                    <a:pt x="1774112" y="458443"/>
                    <a:pt x="1793067" y="458443"/>
                  </a:cubicBezTo>
                  <a:cubicBezTo>
                    <a:pt x="1830977" y="458443"/>
                    <a:pt x="1861709" y="489175"/>
                    <a:pt x="1861709" y="527085"/>
                  </a:cubicBezTo>
                  <a:cubicBezTo>
                    <a:pt x="1861709" y="555518"/>
                    <a:pt x="1844422" y="579912"/>
                    <a:pt x="1819786" y="590333"/>
                  </a:cubicBezTo>
                  <a:lnTo>
                    <a:pt x="1794661" y="595405"/>
                  </a:lnTo>
                  <a:lnTo>
                    <a:pt x="1800828" y="1470404"/>
                  </a:lnTo>
                  <a:lnTo>
                    <a:pt x="1813228" y="1472907"/>
                  </a:lnTo>
                  <a:cubicBezTo>
                    <a:pt x="1837864" y="1483328"/>
                    <a:pt x="1855151" y="1507723"/>
                    <a:pt x="1855151" y="1536156"/>
                  </a:cubicBezTo>
                  <a:cubicBezTo>
                    <a:pt x="1855151" y="1574066"/>
                    <a:pt x="1824419" y="1604798"/>
                    <a:pt x="1786509" y="1604798"/>
                  </a:cubicBezTo>
                  <a:cubicBezTo>
                    <a:pt x="1777031" y="1604798"/>
                    <a:pt x="1768002" y="1602878"/>
                    <a:pt x="1759790" y="1599404"/>
                  </a:cubicBezTo>
                  <a:lnTo>
                    <a:pt x="1741991" y="1587404"/>
                  </a:lnTo>
                  <a:lnTo>
                    <a:pt x="999052" y="2023332"/>
                  </a:lnTo>
                  <a:lnTo>
                    <a:pt x="1002451" y="2040171"/>
                  </a:lnTo>
                  <a:cubicBezTo>
                    <a:pt x="1002451" y="2078081"/>
                    <a:pt x="971719" y="2108813"/>
                    <a:pt x="933809" y="2108813"/>
                  </a:cubicBezTo>
                  <a:cubicBezTo>
                    <a:pt x="895898" y="2108813"/>
                    <a:pt x="865166" y="2078081"/>
                    <a:pt x="865166" y="2040171"/>
                  </a:cubicBezTo>
                  <a:lnTo>
                    <a:pt x="866489" y="2033621"/>
                  </a:lnTo>
                  <a:lnTo>
                    <a:pt x="98444" y="1597326"/>
                  </a:lnTo>
                  <a:lnTo>
                    <a:pt x="95361" y="1599404"/>
                  </a:lnTo>
                  <a:cubicBezTo>
                    <a:pt x="87149" y="1602878"/>
                    <a:pt x="78120" y="1604798"/>
                    <a:pt x="68642" y="1604798"/>
                  </a:cubicBezTo>
                  <a:cubicBezTo>
                    <a:pt x="30732" y="1604798"/>
                    <a:pt x="0" y="1574066"/>
                    <a:pt x="0" y="1536156"/>
                  </a:cubicBezTo>
                  <a:cubicBezTo>
                    <a:pt x="0" y="1517201"/>
                    <a:pt x="7683" y="1500041"/>
                    <a:pt x="20105" y="1487619"/>
                  </a:cubicBezTo>
                  <a:lnTo>
                    <a:pt x="40715" y="1473723"/>
                  </a:lnTo>
                  <a:lnTo>
                    <a:pt x="34411" y="579397"/>
                  </a:lnTo>
                  <a:lnTo>
                    <a:pt x="28813" y="575622"/>
                  </a:lnTo>
                  <a:cubicBezTo>
                    <a:pt x="16391" y="563200"/>
                    <a:pt x="8708" y="546040"/>
                    <a:pt x="8708" y="527085"/>
                  </a:cubicBezTo>
                  <a:cubicBezTo>
                    <a:pt x="8708" y="489174"/>
                    <a:pt x="39440" y="458442"/>
                    <a:pt x="77351" y="458442"/>
                  </a:cubicBezTo>
                  <a:cubicBezTo>
                    <a:pt x="96306" y="458442"/>
                    <a:pt x="113466" y="466125"/>
                    <a:pt x="125888" y="478547"/>
                  </a:cubicBezTo>
                  <a:lnTo>
                    <a:pt x="133809" y="490296"/>
                  </a:lnTo>
                  <a:lnTo>
                    <a:pt x="866890" y="60102"/>
                  </a:lnTo>
                  <a:lnTo>
                    <a:pt x="870561" y="41924"/>
                  </a:lnTo>
                  <a:cubicBezTo>
                    <a:pt x="880981" y="17287"/>
                    <a:pt x="905376" y="0"/>
                    <a:pt x="933809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4D1A01C-0B65-4F96-B418-397BFFA49841}"/>
                </a:ext>
              </a:extLst>
            </p:cNvPr>
            <p:cNvSpPr/>
            <p:nvPr/>
          </p:nvSpPr>
          <p:spPr>
            <a:xfrm>
              <a:off x="5518243" y="4192133"/>
              <a:ext cx="1123231" cy="1274464"/>
            </a:xfrm>
            <a:custGeom>
              <a:avLst/>
              <a:gdLst>
                <a:gd name="connsiteX0" fmla="*/ 888594 w 1855599"/>
                <a:gd name="connsiteY0" fmla="*/ 119700 h 2105439"/>
                <a:gd name="connsiteX1" fmla="*/ 134265 w 1855599"/>
                <a:gd name="connsiteY1" fmla="*/ 555227 h 2105439"/>
                <a:gd name="connsiteX2" fmla="*/ 131891 w 1855599"/>
                <a:gd name="connsiteY2" fmla="*/ 566988 h 2105439"/>
                <a:gd name="connsiteX3" fmla="*/ 117180 w 1855599"/>
                <a:gd name="connsiteY3" fmla="*/ 588806 h 2105439"/>
                <a:gd name="connsiteX4" fmla="*/ 96375 w 1855599"/>
                <a:gd name="connsiteY4" fmla="*/ 602834 h 2105439"/>
                <a:gd name="connsiteX5" fmla="*/ 96375 w 1855599"/>
                <a:gd name="connsiteY5" fmla="*/ 1474068 h 2105439"/>
                <a:gd name="connsiteX6" fmla="*/ 117180 w 1855599"/>
                <a:gd name="connsiteY6" fmla="*/ 1488095 h 2105439"/>
                <a:gd name="connsiteX7" fmla="*/ 137285 w 1855599"/>
                <a:gd name="connsiteY7" fmla="*/ 1536633 h 2105439"/>
                <a:gd name="connsiteX8" fmla="*/ 134239 w 1855599"/>
                <a:gd name="connsiteY8" fmla="*/ 1551721 h 2105439"/>
                <a:gd name="connsiteX9" fmla="*/ 887376 w 1855599"/>
                <a:gd name="connsiteY9" fmla="*/ 1986561 h 2105439"/>
                <a:gd name="connsiteX10" fmla="*/ 906675 w 1855599"/>
                <a:gd name="connsiteY10" fmla="*/ 1973549 h 2105439"/>
                <a:gd name="connsiteX11" fmla="*/ 933393 w 1855599"/>
                <a:gd name="connsiteY11" fmla="*/ 1968155 h 2105439"/>
                <a:gd name="connsiteX12" fmla="*/ 960112 w 1855599"/>
                <a:gd name="connsiteY12" fmla="*/ 1973549 h 2105439"/>
                <a:gd name="connsiteX13" fmla="*/ 968397 w 1855599"/>
                <a:gd name="connsiteY13" fmla="*/ 1979135 h 2105439"/>
                <a:gd name="connsiteX14" fmla="*/ 1720036 w 1855599"/>
                <a:gd name="connsiteY14" fmla="*/ 1545161 h 2105439"/>
                <a:gd name="connsiteX15" fmla="*/ 1718314 w 1855599"/>
                <a:gd name="connsiteY15" fmla="*/ 1536633 h 2105439"/>
                <a:gd name="connsiteX16" fmla="*/ 1738419 w 1855599"/>
                <a:gd name="connsiteY16" fmla="*/ 1488095 h 2105439"/>
                <a:gd name="connsiteX17" fmla="*/ 1746537 w 1855599"/>
                <a:gd name="connsiteY17" fmla="*/ 1482622 h 2105439"/>
                <a:gd name="connsiteX18" fmla="*/ 1746537 w 1855599"/>
                <a:gd name="connsiteY18" fmla="*/ 592877 h 2105439"/>
                <a:gd name="connsiteX19" fmla="*/ 1737046 w 1855599"/>
                <a:gd name="connsiteY19" fmla="*/ 586478 h 2105439"/>
                <a:gd name="connsiteX20" fmla="*/ 1722335 w 1855599"/>
                <a:gd name="connsiteY20" fmla="*/ 564659 h 2105439"/>
                <a:gd name="connsiteX21" fmla="*/ 1721986 w 1855599"/>
                <a:gd name="connsiteY21" fmla="*/ 562929 h 2105439"/>
                <a:gd name="connsiteX22" fmla="*/ 967179 w 1855599"/>
                <a:gd name="connsiteY22" fmla="*/ 127125 h 2105439"/>
                <a:gd name="connsiteX23" fmla="*/ 960112 w 1855599"/>
                <a:gd name="connsiteY23" fmla="*/ 131890 h 2105439"/>
                <a:gd name="connsiteX24" fmla="*/ 933393 w 1855599"/>
                <a:gd name="connsiteY24" fmla="*/ 137284 h 2105439"/>
                <a:gd name="connsiteX25" fmla="*/ 906675 w 1855599"/>
                <a:gd name="connsiteY25" fmla="*/ 131890 h 2105439"/>
                <a:gd name="connsiteX26" fmla="*/ 933393 w 1855599"/>
                <a:gd name="connsiteY26" fmla="*/ 0 h 2105439"/>
                <a:gd name="connsiteX27" fmla="*/ 1002035 w 1855599"/>
                <a:gd name="connsiteY27" fmla="*/ 68642 h 2105439"/>
                <a:gd name="connsiteX28" fmla="*/ 999295 w 1855599"/>
                <a:gd name="connsiteY28" fmla="*/ 82214 h 2105439"/>
                <a:gd name="connsiteX29" fmla="*/ 1727956 w 1855599"/>
                <a:gd name="connsiteY29" fmla="*/ 502885 h 2105439"/>
                <a:gd name="connsiteX30" fmla="*/ 1737046 w 1855599"/>
                <a:gd name="connsiteY30" fmla="*/ 489403 h 2105439"/>
                <a:gd name="connsiteX31" fmla="*/ 1785584 w 1855599"/>
                <a:gd name="connsiteY31" fmla="*/ 469298 h 2105439"/>
                <a:gd name="connsiteX32" fmla="*/ 1854226 w 1855599"/>
                <a:gd name="connsiteY32" fmla="*/ 537941 h 2105439"/>
                <a:gd name="connsiteX33" fmla="*/ 1812302 w 1855599"/>
                <a:gd name="connsiteY33" fmla="*/ 601189 h 2105439"/>
                <a:gd name="connsiteX34" fmla="*/ 1801510 w 1855599"/>
                <a:gd name="connsiteY34" fmla="*/ 603368 h 2105439"/>
                <a:gd name="connsiteX35" fmla="*/ 1801510 w 1855599"/>
                <a:gd name="connsiteY35" fmla="*/ 1470929 h 2105439"/>
                <a:gd name="connsiteX36" fmla="*/ 1813676 w 1855599"/>
                <a:gd name="connsiteY36" fmla="*/ 1473385 h 2105439"/>
                <a:gd name="connsiteX37" fmla="*/ 1855599 w 1855599"/>
                <a:gd name="connsiteY37" fmla="*/ 1536633 h 2105439"/>
                <a:gd name="connsiteX38" fmla="*/ 1786957 w 1855599"/>
                <a:gd name="connsiteY38" fmla="*/ 1605275 h 2105439"/>
                <a:gd name="connsiteX39" fmla="*/ 1760238 w 1855599"/>
                <a:gd name="connsiteY39" fmla="*/ 1599881 h 2105439"/>
                <a:gd name="connsiteX40" fmla="*/ 1748653 w 1855599"/>
                <a:gd name="connsiteY40" fmla="*/ 1592070 h 2105439"/>
                <a:gd name="connsiteX41" fmla="*/ 999560 w 1855599"/>
                <a:gd name="connsiteY41" fmla="*/ 2024536 h 2105439"/>
                <a:gd name="connsiteX42" fmla="*/ 1002035 w 1855599"/>
                <a:gd name="connsiteY42" fmla="*/ 2036797 h 2105439"/>
                <a:gd name="connsiteX43" fmla="*/ 933393 w 1855599"/>
                <a:gd name="connsiteY43" fmla="*/ 2105439 h 2105439"/>
                <a:gd name="connsiteX44" fmla="*/ 870146 w 1855599"/>
                <a:gd name="connsiteY44" fmla="*/ 2063516 h 2105439"/>
                <a:gd name="connsiteX45" fmla="*/ 864773 w 1855599"/>
                <a:gd name="connsiteY45" fmla="*/ 2036903 h 2105439"/>
                <a:gd name="connsiteX46" fmla="*/ 101094 w 1855599"/>
                <a:gd name="connsiteY46" fmla="*/ 1596016 h 2105439"/>
                <a:gd name="connsiteX47" fmla="*/ 95362 w 1855599"/>
                <a:gd name="connsiteY47" fmla="*/ 1599881 h 2105439"/>
                <a:gd name="connsiteX48" fmla="*/ 68643 w 1855599"/>
                <a:gd name="connsiteY48" fmla="*/ 1605275 h 2105439"/>
                <a:gd name="connsiteX49" fmla="*/ 0 w 1855599"/>
                <a:gd name="connsiteY49" fmla="*/ 1536633 h 2105439"/>
                <a:gd name="connsiteX50" fmla="*/ 20105 w 1855599"/>
                <a:gd name="connsiteY50" fmla="*/ 1488095 h 2105439"/>
                <a:gd name="connsiteX51" fmla="*/ 41401 w 1855599"/>
                <a:gd name="connsiteY51" fmla="*/ 1473737 h 2105439"/>
                <a:gd name="connsiteX52" fmla="*/ 41401 w 1855599"/>
                <a:gd name="connsiteY52" fmla="*/ 603165 h 2105439"/>
                <a:gd name="connsiteX53" fmla="*/ 20105 w 1855599"/>
                <a:gd name="connsiteY53" fmla="*/ 588806 h 2105439"/>
                <a:gd name="connsiteX54" fmla="*/ 0 w 1855599"/>
                <a:gd name="connsiteY54" fmla="*/ 540269 h 2105439"/>
                <a:gd name="connsiteX55" fmla="*/ 68643 w 1855599"/>
                <a:gd name="connsiteY55" fmla="*/ 471626 h 2105439"/>
                <a:gd name="connsiteX56" fmla="*/ 117180 w 1855599"/>
                <a:gd name="connsiteY56" fmla="*/ 491731 h 2105439"/>
                <a:gd name="connsiteX57" fmla="*/ 121970 w 1855599"/>
                <a:gd name="connsiteY57" fmla="*/ 498835 h 2105439"/>
                <a:gd name="connsiteX58" fmla="*/ 864999 w 1855599"/>
                <a:gd name="connsiteY58" fmla="*/ 69870 h 2105439"/>
                <a:gd name="connsiteX59" fmla="*/ 864751 w 1855599"/>
                <a:gd name="connsiteY59" fmla="*/ 68642 h 2105439"/>
                <a:gd name="connsiteX60" fmla="*/ 933393 w 1855599"/>
                <a:gd name="connsiteY60" fmla="*/ 0 h 210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55599" h="2105439">
                  <a:moveTo>
                    <a:pt x="888594" y="119700"/>
                  </a:moveTo>
                  <a:lnTo>
                    <a:pt x="134265" y="555227"/>
                  </a:lnTo>
                  <a:lnTo>
                    <a:pt x="131891" y="566988"/>
                  </a:lnTo>
                  <a:cubicBezTo>
                    <a:pt x="128418" y="575200"/>
                    <a:pt x="123391" y="582596"/>
                    <a:pt x="117180" y="588806"/>
                  </a:cubicBezTo>
                  <a:lnTo>
                    <a:pt x="96375" y="602834"/>
                  </a:lnTo>
                  <a:lnTo>
                    <a:pt x="96375" y="1474068"/>
                  </a:lnTo>
                  <a:lnTo>
                    <a:pt x="117180" y="1488095"/>
                  </a:lnTo>
                  <a:cubicBezTo>
                    <a:pt x="129602" y="1500517"/>
                    <a:pt x="137285" y="1517678"/>
                    <a:pt x="137285" y="1536633"/>
                  </a:cubicBezTo>
                  <a:lnTo>
                    <a:pt x="134239" y="1551721"/>
                  </a:lnTo>
                  <a:lnTo>
                    <a:pt x="887376" y="1986561"/>
                  </a:lnTo>
                  <a:lnTo>
                    <a:pt x="906675" y="1973549"/>
                  </a:lnTo>
                  <a:cubicBezTo>
                    <a:pt x="914887" y="1970076"/>
                    <a:pt x="923916" y="1968155"/>
                    <a:pt x="933393" y="1968155"/>
                  </a:cubicBezTo>
                  <a:cubicBezTo>
                    <a:pt x="942871" y="1968155"/>
                    <a:pt x="951900" y="1970076"/>
                    <a:pt x="960112" y="1973549"/>
                  </a:cubicBezTo>
                  <a:lnTo>
                    <a:pt x="968397" y="1979135"/>
                  </a:lnTo>
                  <a:lnTo>
                    <a:pt x="1720036" y="1545161"/>
                  </a:lnTo>
                  <a:lnTo>
                    <a:pt x="1718314" y="1536633"/>
                  </a:lnTo>
                  <a:cubicBezTo>
                    <a:pt x="1718314" y="1517678"/>
                    <a:pt x="1725998" y="1500517"/>
                    <a:pt x="1738419" y="1488095"/>
                  </a:cubicBezTo>
                  <a:lnTo>
                    <a:pt x="1746537" y="1482622"/>
                  </a:lnTo>
                  <a:lnTo>
                    <a:pt x="1746537" y="592877"/>
                  </a:lnTo>
                  <a:lnTo>
                    <a:pt x="1737046" y="586478"/>
                  </a:lnTo>
                  <a:cubicBezTo>
                    <a:pt x="1730835" y="580267"/>
                    <a:pt x="1725809" y="572871"/>
                    <a:pt x="1722335" y="564659"/>
                  </a:cubicBezTo>
                  <a:lnTo>
                    <a:pt x="1721986" y="562929"/>
                  </a:lnTo>
                  <a:lnTo>
                    <a:pt x="967179" y="127125"/>
                  </a:lnTo>
                  <a:lnTo>
                    <a:pt x="960112" y="131890"/>
                  </a:lnTo>
                  <a:cubicBezTo>
                    <a:pt x="951900" y="135364"/>
                    <a:pt x="942871" y="137284"/>
                    <a:pt x="933393" y="137284"/>
                  </a:cubicBezTo>
                  <a:cubicBezTo>
                    <a:pt x="923916" y="137284"/>
                    <a:pt x="914887" y="135364"/>
                    <a:pt x="906675" y="131890"/>
                  </a:cubicBezTo>
                  <a:close/>
                  <a:moveTo>
                    <a:pt x="933393" y="0"/>
                  </a:moveTo>
                  <a:cubicBezTo>
                    <a:pt x="971303" y="0"/>
                    <a:pt x="1002035" y="30732"/>
                    <a:pt x="1002035" y="68642"/>
                  </a:cubicBezTo>
                  <a:lnTo>
                    <a:pt x="999295" y="82214"/>
                  </a:lnTo>
                  <a:lnTo>
                    <a:pt x="1727956" y="502885"/>
                  </a:lnTo>
                  <a:lnTo>
                    <a:pt x="1737046" y="489403"/>
                  </a:lnTo>
                  <a:cubicBezTo>
                    <a:pt x="1749468" y="476981"/>
                    <a:pt x="1766629" y="469298"/>
                    <a:pt x="1785584" y="469298"/>
                  </a:cubicBezTo>
                  <a:cubicBezTo>
                    <a:pt x="1823493" y="469298"/>
                    <a:pt x="1854226" y="500030"/>
                    <a:pt x="1854226" y="537941"/>
                  </a:cubicBezTo>
                  <a:cubicBezTo>
                    <a:pt x="1854226" y="566373"/>
                    <a:pt x="1836939" y="590768"/>
                    <a:pt x="1812302" y="601189"/>
                  </a:cubicBezTo>
                  <a:lnTo>
                    <a:pt x="1801510" y="603368"/>
                  </a:lnTo>
                  <a:lnTo>
                    <a:pt x="1801510" y="1470929"/>
                  </a:lnTo>
                  <a:lnTo>
                    <a:pt x="1813676" y="1473385"/>
                  </a:lnTo>
                  <a:cubicBezTo>
                    <a:pt x="1838313" y="1483805"/>
                    <a:pt x="1855599" y="1508201"/>
                    <a:pt x="1855599" y="1536633"/>
                  </a:cubicBezTo>
                  <a:cubicBezTo>
                    <a:pt x="1855599" y="1574543"/>
                    <a:pt x="1824867" y="1605275"/>
                    <a:pt x="1786957" y="1605275"/>
                  </a:cubicBezTo>
                  <a:cubicBezTo>
                    <a:pt x="1777479" y="1605275"/>
                    <a:pt x="1768451" y="1603355"/>
                    <a:pt x="1760238" y="1599881"/>
                  </a:cubicBezTo>
                  <a:lnTo>
                    <a:pt x="1748653" y="1592070"/>
                  </a:lnTo>
                  <a:lnTo>
                    <a:pt x="999560" y="2024536"/>
                  </a:lnTo>
                  <a:lnTo>
                    <a:pt x="1002035" y="2036797"/>
                  </a:lnTo>
                  <a:cubicBezTo>
                    <a:pt x="1002035" y="2074707"/>
                    <a:pt x="971303" y="2105439"/>
                    <a:pt x="933393" y="2105439"/>
                  </a:cubicBezTo>
                  <a:cubicBezTo>
                    <a:pt x="904961" y="2105439"/>
                    <a:pt x="880566" y="2088152"/>
                    <a:pt x="870146" y="2063516"/>
                  </a:cubicBezTo>
                  <a:lnTo>
                    <a:pt x="864773" y="2036903"/>
                  </a:lnTo>
                  <a:lnTo>
                    <a:pt x="101094" y="1596016"/>
                  </a:lnTo>
                  <a:lnTo>
                    <a:pt x="95362" y="1599881"/>
                  </a:lnTo>
                  <a:cubicBezTo>
                    <a:pt x="87149" y="1603354"/>
                    <a:pt x="78120" y="1605275"/>
                    <a:pt x="68643" y="1605275"/>
                  </a:cubicBezTo>
                  <a:cubicBezTo>
                    <a:pt x="30732" y="1605275"/>
                    <a:pt x="0" y="1574542"/>
                    <a:pt x="0" y="1536633"/>
                  </a:cubicBezTo>
                  <a:cubicBezTo>
                    <a:pt x="0" y="1517678"/>
                    <a:pt x="7683" y="1500517"/>
                    <a:pt x="20105" y="1488095"/>
                  </a:cubicBezTo>
                  <a:lnTo>
                    <a:pt x="41401" y="1473737"/>
                  </a:lnTo>
                  <a:lnTo>
                    <a:pt x="41401" y="603165"/>
                  </a:lnTo>
                  <a:lnTo>
                    <a:pt x="20105" y="588806"/>
                  </a:lnTo>
                  <a:cubicBezTo>
                    <a:pt x="7683" y="576385"/>
                    <a:pt x="0" y="559224"/>
                    <a:pt x="0" y="540269"/>
                  </a:cubicBezTo>
                  <a:cubicBezTo>
                    <a:pt x="0" y="502358"/>
                    <a:pt x="30732" y="471626"/>
                    <a:pt x="68643" y="471626"/>
                  </a:cubicBezTo>
                  <a:cubicBezTo>
                    <a:pt x="87598" y="471626"/>
                    <a:pt x="104759" y="479309"/>
                    <a:pt x="117180" y="491731"/>
                  </a:cubicBezTo>
                  <a:lnTo>
                    <a:pt x="121970" y="498835"/>
                  </a:lnTo>
                  <a:lnTo>
                    <a:pt x="864999" y="69870"/>
                  </a:lnTo>
                  <a:lnTo>
                    <a:pt x="864751" y="68642"/>
                  </a:lnTo>
                  <a:cubicBezTo>
                    <a:pt x="864751" y="30732"/>
                    <a:pt x="895483" y="0"/>
                    <a:pt x="933393" y="0"/>
                  </a:cubicBezTo>
                  <a:close/>
                </a:path>
              </a:pathLst>
            </a:custGeom>
            <a:solidFill>
              <a:schemeClr val="accent5"/>
            </a:solidFill>
            <a:ln w="741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C229569-1A73-FE4A-8601-6B1BDCDD72FE}"/>
              </a:ext>
            </a:extLst>
          </p:cNvPr>
          <p:cNvSpPr txBox="1">
            <a:spLocks/>
          </p:cNvSpPr>
          <p:nvPr/>
        </p:nvSpPr>
        <p:spPr>
          <a:xfrm>
            <a:off x="660911" y="575987"/>
            <a:ext cx="11167688" cy="85590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MA" sz="1800" dirty="0"/>
              <a:t>Un onglet sous la fiche client doit pouvoir être ajouté pour renseigner les pistes en cours avec ce client </a:t>
            </a:r>
            <a:endParaRPr lang="fr-MA" sz="1800" dirty="0">
              <a:effectLst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8384F7-6E2E-A84D-915B-B972A1E58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1" y="1431894"/>
            <a:ext cx="5895428" cy="45117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430E18D-819A-6740-9E8E-45E34BD702E0}"/>
              </a:ext>
            </a:extLst>
          </p:cNvPr>
          <p:cNvSpPr txBox="1"/>
          <p:nvPr/>
        </p:nvSpPr>
        <p:spPr>
          <a:xfrm>
            <a:off x="11860696" y="64935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8025AE-165A-D949-B3D6-492E90B82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38" y="1781503"/>
            <a:ext cx="5488517" cy="3894084"/>
          </a:xfrm>
          <a:prstGeom prst="rect">
            <a:avLst/>
          </a:prstGeom>
        </p:spPr>
      </p:pic>
      <p:sp>
        <p:nvSpPr>
          <p:cNvPr id="18" name="Flèche vers la droite 17">
            <a:extLst>
              <a:ext uri="{FF2B5EF4-FFF2-40B4-BE49-F238E27FC236}">
                <a16:creationId xmlns:a16="http://schemas.microsoft.com/office/drawing/2014/main" id="{EE3487BC-EE67-8F49-BE35-491B15880569}"/>
              </a:ext>
            </a:extLst>
          </p:cNvPr>
          <p:cNvSpPr/>
          <p:nvPr/>
        </p:nvSpPr>
        <p:spPr>
          <a:xfrm>
            <a:off x="6110127" y="3728545"/>
            <a:ext cx="490704" cy="310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41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Violet 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5623</TotalTime>
  <Words>661</Words>
  <Application>Microsoft Macintosh PowerPoint</Application>
  <PresentationFormat>Grand écran</PresentationFormat>
  <Paragraphs>94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17</vt:i4>
      </vt:variant>
    </vt:vector>
  </HeadingPairs>
  <TitlesOfParts>
    <vt:vector size="27" baseType="lpstr">
      <vt:lpstr>Arial Unicode MS</vt:lpstr>
      <vt:lpstr>맑은 고딕</vt:lpstr>
      <vt:lpstr>Academy Engraved LET Plain</vt:lpstr>
      <vt:lpstr>Arial</vt:lpstr>
      <vt:lpstr>Calibri</vt:lpstr>
      <vt:lpstr>Calibri Light</vt:lpstr>
      <vt:lpstr>Wingdings</vt:lpstr>
      <vt:lpstr>Contents Slide Master</vt:lpstr>
      <vt:lpstr>Section Break Slide Master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123</cp:revision>
  <dcterms:created xsi:type="dcterms:W3CDTF">2020-01-20T05:08:25Z</dcterms:created>
  <dcterms:modified xsi:type="dcterms:W3CDTF">2022-01-01T18:21:13Z</dcterms:modified>
</cp:coreProperties>
</file>